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3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860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21589"/>
      </p:ext>
    </p:extLst>
  </p:cSld>
  <p:clrMapOvr>
    <a:masterClrMapping/>
  </p:clrMapOvr>
  <p:transition spd="slow" advTm="1000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89802"/>
      </p:ext>
    </p:extLst>
  </p:cSld>
  <p:clrMapOvr>
    <a:masterClrMapping/>
  </p:clrMapOvr>
  <p:transition spd="slow" advTm="1000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38945"/>
      </p:ext>
    </p:extLst>
  </p:cSld>
  <p:clrMapOvr>
    <a:masterClrMapping/>
  </p:clrMapOvr>
  <p:transition spd="slow" advTm="1000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6107"/>
      </p:ext>
    </p:extLst>
  </p:cSld>
  <p:clrMapOvr>
    <a:masterClrMapping/>
  </p:clrMapOvr>
  <p:transition spd="slow" advTm="1000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54057"/>
      </p:ext>
    </p:extLst>
  </p:cSld>
  <p:clrMapOvr>
    <a:masterClrMapping/>
  </p:clrMapOvr>
  <p:transition spd="slow" advTm="1000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55830"/>
      </p:ext>
    </p:extLst>
  </p:cSld>
  <p:clrMapOvr>
    <a:masterClrMapping/>
  </p:clrMapOvr>
  <p:transition spd="slow" advTm="1000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9821"/>
      </p:ext>
    </p:extLst>
  </p:cSld>
  <p:clrMapOvr>
    <a:masterClrMapping/>
  </p:clrMapOvr>
  <p:transition spd="slow" advTm="1000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02663"/>
      </p:ext>
    </p:extLst>
  </p:cSld>
  <p:clrMapOvr>
    <a:masterClrMapping/>
  </p:clrMapOvr>
  <p:transition spd="slow" advTm="1000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3107"/>
      </p:ext>
    </p:extLst>
  </p:cSld>
  <p:clrMapOvr>
    <a:masterClrMapping/>
  </p:clrMapOvr>
  <p:transition spd="slow" advTm="1000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96258"/>
      </p:ext>
    </p:extLst>
  </p:cSld>
  <p:clrMapOvr>
    <a:masterClrMapping/>
  </p:clrMapOvr>
  <p:transition spd="slow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369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49779"/>
      </p:ext>
    </p:extLst>
  </p:cSld>
  <p:clrMapOvr>
    <a:masterClrMapping/>
  </p:clrMapOvr>
  <p:transition spd="slow" advTm="1000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85186"/>
      </p:ext>
    </p:extLst>
  </p:cSld>
  <p:clrMapOvr>
    <a:masterClrMapping/>
  </p:clrMapOvr>
  <p:transition spd="slow" advTm="1000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69399"/>
      </p:ext>
    </p:extLst>
  </p:cSld>
  <p:clrMapOvr>
    <a:masterClrMapping/>
  </p:clrMapOvr>
  <p:transition spd="slow" advTm="1000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12836"/>
      </p:ext>
    </p:extLst>
  </p:cSld>
  <p:clrMapOvr>
    <a:masterClrMapping/>
  </p:clrMapOvr>
  <p:transition spd="slow" advTm="1000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20347"/>
      </p:ext>
    </p:extLst>
  </p:cSld>
  <p:clrMapOvr>
    <a:masterClrMapping/>
  </p:clrMapOvr>
  <p:transition spd="slow" advTm="10000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5603"/>
      </p:ext>
    </p:extLst>
  </p:cSld>
  <p:clrMapOvr>
    <a:masterClrMapping/>
  </p:clrMapOvr>
  <p:transition spd="slow" advTm="10000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3287"/>
      </p:ext>
    </p:extLst>
  </p:cSld>
  <p:clrMapOvr>
    <a:masterClrMapping/>
  </p:clrMapOvr>
  <p:transition spd="slow" advTm="10000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94063"/>
      </p:ext>
    </p:extLst>
  </p:cSld>
  <p:clrMapOvr>
    <a:masterClrMapping/>
  </p:clrMapOvr>
  <p:transition spd="slow" advTm="10000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92771"/>
      </p:ext>
    </p:extLst>
  </p:cSld>
  <p:clrMapOvr>
    <a:masterClrMapping/>
  </p:clrMapOvr>
  <p:transition spd="slow" advTm="10000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05412"/>
      </p:ext>
    </p:extLst>
  </p:cSld>
  <p:clrMapOvr>
    <a:masterClrMapping/>
  </p:clrMapOvr>
  <p:transition spd="slow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1871"/>
      </p:ext>
    </p:extLst>
  </p:cSld>
  <p:clrMapOvr>
    <a:masterClrMapping/>
  </p:clrMapOvr>
  <p:transition spd="slow" advTm="10000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49350"/>
      </p:ext>
    </p:extLst>
  </p:cSld>
  <p:clrMapOvr>
    <a:masterClrMapping/>
  </p:clrMapOvr>
  <p:transition spd="slow" advTm="10000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66654"/>
      </p:ext>
    </p:extLst>
  </p:cSld>
  <p:clrMapOvr>
    <a:masterClrMapping/>
  </p:clrMapOvr>
  <p:transition spd="slow" advTm="10000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9154"/>
      </p:ext>
    </p:extLst>
  </p:cSld>
  <p:clrMapOvr>
    <a:masterClrMapping/>
  </p:clrMapOvr>
  <p:transition spd="slow" advTm="10000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91126"/>
      </p:ext>
    </p:extLst>
  </p:cSld>
  <p:clrMapOvr>
    <a:masterClrMapping/>
  </p:clrMapOvr>
  <p:transition spd="slow" advTm="10000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45935"/>
      </p:ext>
    </p:extLst>
  </p:cSld>
  <p:clrMapOvr>
    <a:masterClrMapping/>
  </p:clrMapOvr>
  <p:transition spd="slow" advTm="10000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52811"/>
      </p:ext>
    </p:extLst>
  </p:cSld>
  <p:clrMapOvr>
    <a:masterClrMapping/>
  </p:clrMapOvr>
  <p:transition spd="slow" advTm="10000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49511"/>
      </p:ext>
    </p:extLst>
  </p:cSld>
  <p:clrMapOvr>
    <a:masterClrMapping/>
  </p:clrMapOvr>
  <p:transition spd="slow" advTm="10000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59854"/>
      </p:ext>
    </p:extLst>
  </p:cSld>
  <p:clrMapOvr>
    <a:masterClrMapping/>
  </p:clrMapOvr>
  <p:transition spd="slow" advTm="10000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95833"/>
      </p:ext>
    </p:extLst>
  </p:cSld>
  <p:clrMapOvr>
    <a:masterClrMapping/>
  </p:clrMapOvr>
  <p:transition spd="slow" advTm="10000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82996"/>
      </p:ext>
    </p:extLst>
  </p:cSld>
  <p:clrMapOvr>
    <a:masterClrMapping/>
  </p:clrMapOvr>
  <p:transition spd="slow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42857"/>
      </p:ext>
    </p:extLst>
  </p:cSld>
  <p:clrMapOvr>
    <a:masterClrMapping/>
  </p:clrMapOvr>
  <p:transition spd="slow" advTm="10000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55979"/>
      </p:ext>
    </p:extLst>
  </p:cSld>
  <p:clrMapOvr>
    <a:masterClrMapping/>
  </p:clrMapOvr>
  <p:transition spd="slow" advTm="10000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85355"/>
      </p:ext>
    </p:extLst>
  </p:cSld>
  <p:clrMapOvr>
    <a:masterClrMapping/>
  </p:clrMapOvr>
  <p:transition spd="slow" advTm="10000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7021"/>
      </p:ext>
    </p:extLst>
  </p:cSld>
  <p:clrMapOvr>
    <a:masterClrMapping/>
  </p:clrMapOvr>
  <p:transition spd="slow" advTm="10000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74963"/>
      </p:ext>
    </p:extLst>
  </p:cSld>
  <p:clrMapOvr>
    <a:masterClrMapping/>
  </p:clrMapOvr>
  <p:transition spd="slow" advTm="10000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60343"/>
      </p:ext>
    </p:extLst>
  </p:cSld>
  <p:clrMapOvr>
    <a:masterClrMapping/>
  </p:clrMapOvr>
  <p:transition spd="slow" advTm="10000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80238"/>
      </p:ext>
    </p:extLst>
  </p:cSld>
  <p:clrMapOvr>
    <a:masterClrMapping/>
  </p:clrMapOvr>
  <p:transition spd="slow" advTm="10000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9466"/>
      </p:ext>
    </p:extLst>
  </p:cSld>
  <p:clrMapOvr>
    <a:masterClrMapping/>
  </p:clrMapOvr>
  <p:transition spd="slow" advTm="10000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69657"/>
      </p:ext>
    </p:extLst>
  </p:cSld>
  <p:clrMapOvr>
    <a:masterClrMapping/>
  </p:clrMapOvr>
  <p:transition spd="slow" advTm="10000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05666"/>
      </p:ext>
    </p:extLst>
  </p:cSld>
  <p:clrMapOvr>
    <a:masterClrMapping/>
  </p:clrMapOvr>
  <p:transition spd="slow" advTm="10000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51314"/>
      </p:ext>
    </p:extLst>
  </p:cSld>
  <p:clrMapOvr>
    <a:masterClrMapping/>
  </p:clrMapOvr>
  <p:transition spd="slow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21747"/>
      </p:ext>
    </p:extLst>
  </p:cSld>
  <p:clrMapOvr>
    <a:masterClrMapping/>
  </p:clrMapOvr>
  <p:transition spd="slow" advTm="10000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23147"/>
      </p:ext>
    </p:extLst>
  </p:cSld>
  <p:clrMapOvr>
    <a:masterClrMapping/>
  </p:clrMapOvr>
  <p:transition spd="slow" advTm="10000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74569"/>
      </p:ext>
    </p:extLst>
  </p:cSld>
  <p:clrMapOvr>
    <a:masterClrMapping/>
  </p:clrMapOvr>
  <p:transition spd="slow" advTm="10000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70362"/>
      </p:ext>
    </p:extLst>
  </p:cSld>
  <p:clrMapOvr>
    <a:masterClrMapping/>
  </p:clrMapOvr>
  <p:transition spd="slow" advTm="10000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23292"/>
      </p:ext>
    </p:extLst>
  </p:cSld>
  <p:clrMapOvr>
    <a:masterClrMapping/>
  </p:clrMapOvr>
  <p:transition spd="slow" advTm="10000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031"/>
      </p:ext>
    </p:extLst>
  </p:cSld>
  <p:clrMapOvr>
    <a:masterClrMapping/>
  </p:clrMapOvr>
  <p:transition spd="slow" advTm="10000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38578"/>
      </p:ext>
    </p:extLst>
  </p:cSld>
  <p:clrMapOvr>
    <a:masterClrMapping/>
  </p:clrMapOvr>
  <p:transition spd="slow" advTm="10000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88739"/>
      </p:ext>
    </p:extLst>
  </p:cSld>
  <p:clrMapOvr>
    <a:masterClrMapping/>
  </p:clrMapOvr>
  <p:transition spd="slow" advTm="10000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23852"/>
      </p:ext>
    </p:extLst>
  </p:cSld>
  <p:clrMapOvr>
    <a:masterClrMapping/>
  </p:clrMapOvr>
  <p:transition spd="slow" advTm="10000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60410"/>
      </p:ext>
    </p:extLst>
  </p:cSld>
  <p:clrMapOvr>
    <a:masterClrMapping/>
  </p:clrMapOvr>
  <p:transition spd="slow" advTm="10000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53597"/>
      </p:ext>
    </p:extLst>
  </p:cSld>
  <p:clrMapOvr>
    <a:masterClrMapping/>
  </p:clrMapOvr>
  <p:transition spd="slow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13639"/>
      </p:ext>
    </p:extLst>
  </p:cSld>
  <p:clrMapOvr>
    <a:masterClrMapping/>
  </p:clrMapOvr>
  <p:transition spd="slow" advTm="10000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76475"/>
      </p:ext>
    </p:extLst>
  </p:cSld>
  <p:clrMapOvr>
    <a:masterClrMapping/>
  </p:clrMapOvr>
  <p:transition spd="slow" advTm="10000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59661"/>
      </p:ext>
    </p:extLst>
  </p:cSld>
  <p:clrMapOvr>
    <a:masterClrMapping/>
  </p:clrMapOvr>
  <p:transition spd="slow" advTm="10000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4835"/>
      </p:ext>
    </p:extLst>
  </p:cSld>
  <p:clrMapOvr>
    <a:masterClrMapping/>
  </p:clrMapOvr>
  <p:transition spd="slow" advTm="10000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87172"/>
      </p:ext>
    </p:extLst>
  </p:cSld>
  <p:clrMapOvr>
    <a:masterClrMapping/>
  </p:clrMapOvr>
  <p:transition spd="slow" advTm="10000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65592"/>
      </p:ext>
    </p:extLst>
  </p:cSld>
  <p:clrMapOvr>
    <a:masterClrMapping/>
  </p:clrMapOvr>
  <p:transition spd="slow" advTm="10000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52752"/>
      </p:ext>
    </p:extLst>
  </p:cSld>
  <p:clrMapOvr>
    <a:masterClrMapping/>
  </p:clrMapOvr>
  <p:transition spd="slow" advTm="10000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36761"/>
      </p:ext>
    </p:extLst>
  </p:cSld>
  <p:clrMapOvr>
    <a:masterClrMapping/>
  </p:clrMapOvr>
  <p:transition spd="slow" advTm="10000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29638"/>
      </p:ext>
    </p:extLst>
  </p:cSld>
  <p:clrMapOvr>
    <a:masterClrMapping/>
  </p:clrMapOvr>
  <p:transition spd="slow" advTm="10000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0174"/>
      </p:ext>
    </p:extLst>
  </p:cSld>
  <p:clrMapOvr>
    <a:masterClrMapping/>
  </p:clrMapOvr>
  <p:transition spd="slow" advTm="10000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31018"/>
      </p:ext>
    </p:extLst>
  </p:cSld>
  <p:clrMapOvr>
    <a:masterClrMapping/>
  </p:clrMapOvr>
  <p:transition spd="slow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47274"/>
      </p:ext>
    </p:extLst>
  </p:cSld>
  <p:clrMapOvr>
    <a:masterClrMapping/>
  </p:clrMapOvr>
  <p:transition spd="slow" advTm="10000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19842"/>
      </p:ext>
    </p:extLst>
  </p:cSld>
  <p:clrMapOvr>
    <a:masterClrMapping/>
  </p:clrMapOvr>
  <p:transition spd="slow" advTm="10000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72169"/>
      </p:ext>
    </p:extLst>
  </p:cSld>
  <p:clrMapOvr>
    <a:masterClrMapping/>
  </p:clrMapOvr>
  <p:transition spd="slow" advTm="10000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7611"/>
      </p:ext>
    </p:extLst>
  </p:cSld>
  <p:clrMapOvr>
    <a:masterClrMapping/>
  </p:clrMapOvr>
  <p:transition spd="slow" advTm="10000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282"/>
      </p:ext>
    </p:extLst>
  </p:cSld>
  <p:clrMapOvr>
    <a:masterClrMapping/>
  </p:clrMapOvr>
  <p:transition spd="slow" advTm="10000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44052"/>
      </p:ext>
    </p:extLst>
  </p:cSld>
  <p:clrMapOvr>
    <a:masterClrMapping/>
  </p:clrMapOvr>
  <p:transition spd="slow" advTm="10000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54020"/>
      </p:ext>
    </p:extLst>
  </p:cSld>
  <p:clrMapOvr>
    <a:masterClrMapping/>
  </p:clrMapOvr>
  <p:transition spd="slow" advTm="10000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84299"/>
      </p:ext>
    </p:extLst>
  </p:cSld>
  <p:clrMapOvr>
    <a:masterClrMapping/>
  </p:clrMapOvr>
  <p:transition spd="slow" advTm="10000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65369"/>
      </p:ext>
    </p:extLst>
  </p:cSld>
  <p:clrMapOvr>
    <a:masterClrMapping/>
  </p:clrMapOvr>
  <p:transition spd="slow" advTm="10000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98044"/>
      </p:ext>
    </p:extLst>
  </p:cSld>
  <p:clrMapOvr>
    <a:masterClrMapping/>
  </p:clrMapOvr>
  <p:transition spd="slow" advTm="10000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22464"/>
      </p:ext>
    </p:extLst>
  </p:cSld>
  <p:clrMapOvr>
    <a:masterClrMapping/>
  </p:clrMapOvr>
  <p:transition spd="slow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3131"/>
      </p:ext>
    </p:extLst>
  </p:cSld>
  <p:clrMapOvr>
    <a:masterClrMapping/>
  </p:clrMapOvr>
  <p:transition spd="slow" advTm="10000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17007"/>
      </p:ext>
    </p:extLst>
  </p:cSld>
  <p:clrMapOvr>
    <a:masterClrMapping/>
  </p:clrMapOvr>
  <p:transition spd="slow" advTm="10000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85852"/>
      </p:ext>
    </p:extLst>
  </p:cSld>
  <p:clrMapOvr>
    <a:masterClrMapping/>
  </p:clrMapOvr>
  <p:transition spd="slow" advTm="10000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5373"/>
      </p:ext>
    </p:extLst>
  </p:cSld>
  <p:clrMapOvr>
    <a:masterClrMapping/>
  </p:clrMapOvr>
  <p:transition spd="slow" advTm="10000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93000"/>
      </p:ext>
    </p:extLst>
  </p:cSld>
  <p:clrMapOvr>
    <a:masterClrMapping/>
  </p:clrMapOvr>
  <p:transition spd="slow" advTm="10000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66291"/>
      </p:ext>
    </p:extLst>
  </p:cSld>
  <p:clrMapOvr>
    <a:masterClrMapping/>
  </p:clrMapOvr>
  <p:transition spd="slow" advTm="10000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09380"/>
      </p:ext>
    </p:extLst>
  </p:cSld>
  <p:clrMapOvr>
    <a:masterClrMapping/>
  </p:clrMapOvr>
  <p:transition spd="slow" advTm="10000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98683"/>
      </p:ext>
    </p:extLst>
  </p:cSld>
  <p:clrMapOvr>
    <a:masterClrMapping/>
  </p:clrMapOvr>
  <p:transition spd="slow" advTm="10000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30863"/>
      </p:ext>
    </p:extLst>
  </p:cSld>
  <p:clrMapOvr>
    <a:masterClrMapping/>
  </p:clrMapOvr>
  <p:transition spd="slow" advTm="10000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74281"/>
      </p:ext>
    </p:extLst>
  </p:cSld>
  <p:clrMapOvr>
    <a:masterClrMapping/>
  </p:clrMapOvr>
  <p:transition spd="slow" advTm="10000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54798"/>
      </p:ext>
    </p:extLst>
  </p:cSld>
  <p:clrMapOvr>
    <a:masterClrMapping/>
  </p:clrMapOvr>
  <p:transition spd="slow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84153"/>
      </p:ext>
    </p:extLst>
  </p:cSld>
  <p:clrMapOvr>
    <a:masterClrMapping/>
  </p:clrMapOvr>
  <p:transition spd="slow" advTm="10000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25543"/>
      </p:ext>
    </p:extLst>
  </p:cSld>
  <p:clrMapOvr>
    <a:masterClrMapping/>
  </p:clrMapOvr>
  <p:transition spd="slow" advTm="10000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09472"/>
      </p:ext>
    </p:extLst>
  </p:cSld>
  <p:clrMapOvr>
    <a:masterClrMapping/>
  </p:clrMapOvr>
  <p:transition spd="slow" advTm="10000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5310"/>
      </p:ext>
    </p:extLst>
  </p:cSld>
  <p:clrMapOvr>
    <a:masterClrMapping/>
  </p:clrMapOvr>
  <p:transition spd="slow" advTm="10000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12881"/>
      </p:ext>
    </p:extLst>
  </p:cSld>
  <p:clrMapOvr>
    <a:masterClrMapping/>
  </p:clrMapOvr>
  <p:transition spd="slow" advTm="10000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21682"/>
      </p:ext>
    </p:extLst>
  </p:cSld>
  <p:clrMapOvr>
    <a:masterClrMapping/>
  </p:clrMapOvr>
  <p:transition spd="slow" advTm="10000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70312"/>
      </p:ext>
    </p:extLst>
  </p:cSld>
  <p:clrMapOvr>
    <a:masterClrMapping/>
  </p:clrMapOvr>
  <p:transition spd="slow" advTm="10000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10176"/>
      </p:ext>
    </p:extLst>
  </p:cSld>
  <p:clrMapOvr>
    <a:masterClrMapping/>
  </p:clrMapOvr>
  <p:transition spd="slow" advTm="10000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11657"/>
      </p:ext>
    </p:extLst>
  </p:cSld>
  <p:clrMapOvr>
    <a:masterClrMapping/>
  </p:clrMapOvr>
  <p:transition spd="slow" advTm="10000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13884"/>
      </p:ext>
    </p:extLst>
  </p:cSld>
  <p:clrMapOvr>
    <a:masterClrMapping/>
  </p:clrMapOvr>
  <p:transition spd="slow" advTm="10000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40555"/>
      </p:ext>
    </p:extLst>
  </p:cSld>
  <p:clrMapOvr>
    <a:masterClrMapping/>
  </p:clrMapOvr>
  <p:transition spd="slow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54341"/>
      </p:ext>
    </p:extLst>
  </p:cSld>
  <p:clrMapOvr>
    <a:masterClrMapping/>
  </p:clrMapOvr>
  <p:transition spd="slow" advTm="10000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17493"/>
      </p:ext>
    </p:extLst>
  </p:cSld>
  <p:clrMapOvr>
    <a:masterClrMapping/>
  </p:clrMapOvr>
  <p:transition spd="slow" advTm="10000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9029"/>
      </p:ext>
    </p:extLst>
  </p:cSld>
  <p:clrMapOvr>
    <a:masterClrMapping/>
  </p:clrMapOvr>
  <p:transition spd="slow" advTm="10000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42466"/>
      </p:ext>
    </p:extLst>
  </p:cSld>
  <p:clrMapOvr>
    <a:masterClrMapping/>
  </p:clrMapOvr>
  <p:transition spd="slow" advTm="10000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23043"/>
      </p:ext>
    </p:extLst>
  </p:cSld>
  <p:clrMapOvr>
    <a:masterClrMapping/>
  </p:clrMapOvr>
  <p:transition spd="slow" advTm="10000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04965"/>
      </p:ext>
    </p:extLst>
  </p:cSld>
  <p:clrMapOvr>
    <a:masterClrMapping/>
  </p:clrMapOvr>
  <p:transition spd="slow" advTm="10000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07428"/>
      </p:ext>
    </p:extLst>
  </p:cSld>
  <p:clrMapOvr>
    <a:masterClrMapping/>
  </p:clrMapOvr>
  <p:transition spd="slow" advTm="10000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20101"/>
      </p:ext>
    </p:extLst>
  </p:cSld>
  <p:clrMapOvr>
    <a:masterClrMapping/>
  </p:clrMapOvr>
  <p:transition spd="slow" advTm="10000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37107"/>
      </p:ext>
    </p:extLst>
  </p:cSld>
  <p:clrMapOvr>
    <a:masterClrMapping/>
  </p:clrMapOvr>
  <p:transition spd="slow" advTm="10000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23020"/>
      </p:ext>
    </p:extLst>
  </p:cSld>
  <p:clrMapOvr>
    <a:masterClrMapping/>
  </p:clrMapOvr>
  <p:transition spd="slow" advTm="10000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15366"/>
      </p:ext>
    </p:extLst>
  </p:cSld>
  <p:clrMapOvr>
    <a:masterClrMapping/>
  </p:clrMapOvr>
  <p:transition spd="slow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0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4592"/>
      </p:ext>
    </p:extLst>
  </p:cSld>
  <p:clrMapOvr>
    <a:masterClrMapping/>
  </p:clrMapOvr>
  <p:transition spd="slow" advTm="10000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86681"/>
      </p:ext>
    </p:extLst>
  </p:cSld>
  <p:clrMapOvr>
    <a:masterClrMapping/>
  </p:clrMapOvr>
  <p:transition spd="slow" advTm="10000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92384"/>
      </p:ext>
    </p:extLst>
  </p:cSld>
  <p:clrMapOvr>
    <a:masterClrMapping/>
  </p:clrMapOvr>
  <p:transition spd="slow" advTm="10000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80961"/>
      </p:ext>
    </p:extLst>
  </p:cSld>
  <p:clrMapOvr>
    <a:masterClrMapping/>
  </p:clrMapOvr>
  <p:transition spd="slow" advTm="10000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4658"/>
      </p:ext>
    </p:extLst>
  </p:cSld>
  <p:clrMapOvr>
    <a:masterClrMapping/>
  </p:clrMapOvr>
  <p:transition spd="slow" advTm="10000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65985"/>
      </p:ext>
    </p:extLst>
  </p:cSld>
  <p:clrMapOvr>
    <a:masterClrMapping/>
  </p:clrMapOvr>
  <p:transition spd="slow" advTm="10000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37417"/>
      </p:ext>
    </p:extLst>
  </p:cSld>
  <p:clrMapOvr>
    <a:masterClrMapping/>
  </p:clrMapOvr>
  <p:transition spd="slow" advTm="10000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52882"/>
      </p:ext>
    </p:extLst>
  </p:cSld>
  <p:clrMapOvr>
    <a:masterClrMapping/>
  </p:clrMapOvr>
  <p:transition spd="slow" advTm="10000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89455"/>
      </p:ext>
    </p:extLst>
  </p:cSld>
  <p:clrMapOvr>
    <a:masterClrMapping/>
  </p:clrMapOvr>
  <p:transition spd="slow" advTm="10000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8269"/>
      </p:ext>
    </p:extLst>
  </p:cSld>
  <p:clrMapOvr>
    <a:masterClrMapping/>
  </p:clrMapOvr>
  <p:transition spd="slow" advTm="10000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04193"/>
      </p:ext>
    </p:extLst>
  </p:cSld>
  <p:clrMapOvr>
    <a:masterClrMapping/>
  </p:clrMapOvr>
  <p:transition spd="slow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50876"/>
      </p:ext>
    </p:extLst>
  </p:cSld>
  <p:clrMapOvr>
    <a:masterClrMapping/>
  </p:clrMapOvr>
  <p:transition spd="slow" advTm="10000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7491"/>
      </p:ext>
    </p:extLst>
  </p:cSld>
  <p:clrMapOvr>
    <a:masterClrMapping/>
  </p:clrMapOvr>
  <p:transition spd="slow" advTm="10000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44123"/>
      </p:ext>
    </p:extLst>
  </p:cSld>
  <p:clrMapOvr>
    <a:masterClrMapping/>
  </p:clrMapOvr>
  <p:transition spd="slow" advTm="10000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09850"/>
      </p:ext>
    </p:extLst>
  </p:cSld>
  <p:clrMapOvr>
    <a:masterClrMapping/>
  </p:clrMapOvr>
  <p:transition spd="slow" advTm="10000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06854"/>
      </p:ext>
    </p:extLst>
  </p:cSld>
  <p:clrMapOvr>
    <a:masterClrMapping/>
  </p:clrMapOvr>
  <p:transition spd="slow" advTm="10000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31029"/>
      </p:ext>
    </p:extLst>
  </p:cSld>
  <p:clrMapOvr>
    <a:masterClrMapping/>
  </p:clrMapOvr>
  <p:transition spd="slow" advTm="10000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59079"/>
      </p:ext>
    </p:extLst>
  </p:cSld>
  <p:clrMapOvr>
    <a:masterClrMapping/>
  </p:clrMapOvr>
  <p:transition spd="slow" advTm="10000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10181"/>
      </p:ext>
    </p:extLst>
  </p:cSld>
  <p:clrMapOvr>
    <a:masterClrMapping/>
  </p:clrMapOvr>
  <p:transition spd="slow" advTm="10000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72680"/>
      </p:ext>
    </p:extLst>
  </p:cSld>
  <p:clrMapOvr>
    <a:masterClrMapping/>
  </p:clrMapOvr>
  <p:transition spd="slow" advTm="10000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34831"/>
      </p:ext>
    </p:extLst>
  </p:cSld>
  <p:clrMapOvr>
    <a:masterClrMapping/>
  </p:clrMapOvr>
  <p:transition spd="slow" advTm="10000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5154"/>
      </p:ext>
    </p:extLst>
  </p:cSld>
  <p:clrMapOvr>
    <a:masterClrMapping/>
  </p:clrMapOvr>
  <p:transition spd="slow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55743"/>
      </p:ext>
    </p:extLst>
  </p:cSld>
  <p:clrMapOvr>
    <a:masterClrMapping/>
  </p:clrMapOvr>
  <p:transition spd="slow" advTm="10000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44688"/>
      </p:ext>
    </p:extLst>
  </p:cSld>
  <p:clrMapOvr>
    <a:masterClrMapping/>
  </p:clrMapOvr>
  <p:transition spd="slow" advTm="10000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62123"/>
      </p:ext>
    </p:extLst>
  </p:cSld>
  <p:clrMapOvr>
    <a:masterClrMapping/>
  </p:clrMapOvr>
  <p:transition spd="slow" advTm="10000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22753"/>
      </p:ext>
    </p:extLst>
  </p:cSld>
  <p:clrMapOvr>
    <a:masterClrMapping/>
  </p:clrMapOvr>
  <p:transition spd="slow" advTm="10000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15860"/>
      </p:ext>
    </p:extLst>
  </p:cSld>
  <p:clrMapOvr>
    <a:masterClrMapping/>
  </p:clrMapOvr>
  <p:transition spd="slow" advTm="10000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70867"/>
      </p:ext>
    </p:extLst>
  </p:cSld>
  <p:clrMapOvr>
    <a:masterClrMapping/>
  </p:clrMapOvr>
  <p:transition spd="slow" advTm="10000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58949"/>
      </p:ext>
    </p:extLst>
  </p:cSld>
  <p:clrMapOvr>
    <a:masterClrMapping/>
  </p:clrMapOvr>
  <p:transition spd="slow" advTm="10000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67137"/>
      </p:ext>
    </p:extLst>
  </p:cSld>
  <p:clrMapOvr>
    <a:masterClrMapping/>
  </p:clrMapOvr>
  <p:transition spd="slow" advTm="10000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70193"/>
      </p:ext>
    </p:extLst>
  </p:cSld>
  <p:clrMapOvr>
    <a:masterClrMapping/>
  </p:clrMapOvr>
  <p:transition spd="slow" advTm="10000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60207"/>
      </p:ext>
    </p:extLst>
  </p:cSld>
  <p:clrMapOvr>
    <a:masterClrMapping/>
  </p:clrMapOvr>
  <p:transition spd="slow" advTm="10000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67216"/>
      </p:ext>
    </p:extLst>
  </p:cSld>
  <p:clrMapOvr>
    <a:masterClrMapping/>
  </p:clrMapOvr>
  <p:transition spd="slow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40626"/>
      </p:ext>
    </p:extLst>
  </p:cSld>
  <p:clrMapOvr>
    <a:masterClrMapping/>
  </p:clrMapOvr>
  <p:transition spd="slow" advTm="10000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00874"/>
      </p:ext>
    </p:extLst>
  </p:cSld>
  <p:clrMapOvr>
    <a:masterClrMapping/>
  </p:clrMapOvr>
  <p:transition spd="slow" advTm="10000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9542"/>
      </p:ext>
    </p:extLst>
  </p:cSld>
  <p:clrMapOvr>
    <a:masterClrMapping/>
  </p:clrMapOvr>
  <p:transition spd="slow" advTm="1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493"/>
      </p:ext>
    </p:extLst>
  </p:cSld>
  <p:clrMapOvr>
    <a:masterClrMapping/>
  </p:clrMapOvr>
  <p:transition spd="slow" advTm="10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63819"/>
      </p:ext>
    </p:extLst>
  </p:cSld>
  <p:clrMapOvr>
    <a:masterClrMapping/>
  </p:clrMapOvr>
  <p:transition spd="slow" advTm="10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77417"/>
      </p:ext>
    </p:extLst>
  </p:cSld>
  <p:clrMapOvr>
    <a:masterClrMapping/>
  </p:clrMapOvr>
  <p:transition spd="slow" advTm="10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20379"/>
      </p:ext>
    </p:extLst>
  </p:cSld>
  <p:clrMapOvr>
    <a:masterClrMapping/>
  </p:clrMapOvr>
  <p:transition spd="slow" advTm="10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35979"/>
      </p:ext>
    </p:extLst>
  </p:cSld>
  <p:clrMapOvr>
    <a:masterClrMapping/>
  </p:clrMapOvr>
  <p:transition spd="slow" advTm="10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36314"/>
      </p:ext>
    </p:extLst>
  </p:cSld>
  <p:clrMapOvr>
    <a:masterClrMapping/>
  </p:clrMapOvr>
  <p:transition spd="slow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21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46971"/>
      </p:ext>
    </p:extLst>
  </p:cSld>
  <p:clrMapOvr>
    <a:masterClrMapping/>
  </p:clrMapOvr>
  <p:transition spd="slow" advTm="10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5286"/>
      </p:ext>
    </p:extLst>
  </p:cSld>
  <p:clrMapOvr>
    <a:masterClrMapping/>
  </p:clrMapOvr>
  <p:transition spd="slow" advTm="10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62017"/>
      </p:ext>
    </p:extLst>
  </p:cSld>
  <p:clrMapOvr>
    <a:masterClrMapping/>
  </p:clrMapOvr>
  <p:transition spd="slow" advTm="10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3015"/>
      </p:ext>
    </p:extLst>
  </p:cSld>
  <p:clrMapOvr>
    <a:masterClrMapping/>
  </p:clrMapOvr>
  <p:transition spd="slow" advTm="10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39726"/>
      </p:ext>
    </p:extLst>
  </p:cSld>
  <p:clrMapOvr>
    <a:masterClrMapping/>
  </p:clrMapOvr>
  <p:transition spd="slow" advTm="10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14347"/>
      </p:ext>
    </p:extLst>
  </p:cSld>
  <p:clrMapOvr>
    <a:masterClrMapping/>
  </p:clrMapOvr>
  <p:transition spd="slow" advTm="10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51573"/>
      </p:ext>
    </p:extLst>
  </p:cSld>
  <p:clrMapOvr>
    <a:masterClrMapping/>
  </p:clrMapOvr>
  <p:transition spd="slow" advTm="10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70385"/>
      </p:ext>
    </p:extLst>
  </p:cSld>
  <p:clrMapOvr>
    <a:masterClrMapping/>
  </p:clrMapOvr>
  <p:transition spd="slow" advTm="10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00368"/>
      </p:ext>
    </p:extLst>
  </p:cSld>
  <p:clrMapOvr>
    <a:masterClrMapping/>
  </p:clrMapOvr>
  <p:transition spd="slow" advTm="10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454"/>
      </p:ext>
    </p:extLst>
  </p:cSld>
  <p:clrMapOvr>
    <a:masterClrMapping/>
  </p:clrMapOvr>
  <p:transition spd="slow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24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33476"/>
      </p:ext>
    </p:extLst>
  </p:cSld>
  <p:clrMapOvr>
    <a:masterClrMapping/>
  </p:clrMapOvr>
  <p:transition spd="slow" advTm="10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9909"/>
      </p:ext>
    </p:extLst>
  </p:cSld>
  <p:clrMapOvr>
    <a:masterClrMapping/>
  </p:clrMapOvr>
  <p:transition spd="slow" advTm="10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46065"/>
      </p:ext>
    </p:extLst>
  </p:cSld>
  <p:clrMapOvr>
    <a:masterClrMapping/>
  </p:clrMapOvr>
  <p:transition spd="slow" advTm="10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51367"/>
      </p:ext>
    </p:extLst>
  </p:cSld>
  <p:clrMapOvr>
    <a:masterClrMapping/>
  </p:clrMapOvr>
  <p:transition spd="slow" advTm="10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87184"/>
      </p:ext>
    </p:extLst>
  </p:cSld>
  <p:clrMapOvr>
    <a:masterClrMapping/>
  </p:clrMapOvr>
  <p:transition spd="slow" advTm="10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87032"/>
      </p:ext>
    </p:extLst>
  </p:cSld>
  <p:clrMapOvr>
    <a:masterClrMapping/>
  </p:clrMapOvr>
  <p:transition spd="slow" advTm="10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01739"/>
      </p:ext>
    </p:extLst>
  </p:cSld>
  <p:clrMapOvr>
    <a:masterClrMapping/>
  </p:clrMapOvr>
  <p:transition spd="slow" advTm="10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42610"/>
      </p:ext>
    </p:extLst>
  </p:cSld>
  <p:clrMapOvr>
    <a:masterClrMapping/>
  </p:clrMapOvr>
  <p:transition spd="slow" advTm="10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71400"/>
      </p:ext>
    </p:extLst>
  </p:cSld>
  <p:clrMapOvr>
    <a:masterClrMapping/>
  </p:clrMapOvr>
  <p:transition spd="slow" advTm="10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60783"/>
      </p:ext>
    </p:extLst>
  </p:cSld>
  <p:clrMapOvr>
    <a:masterClrMapping/>
  </p:clrMapOvr>
  <p:transition spd="slow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48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83470"/>
      </p:ext>
    </p:extLst>
  </p:cSld>
  <p:clrMapOvr>
    <a:masterClrMapping/>
  </p:clrMapOvr>
  <p:transition spd="slow" advTm="10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60723"/>
      </p:ext>
    </p:extLst>
  </p:cSld>
  <p:clrMapOvr>
    <a:masterClrMapping/>
  </p:clrMapOvr>
  <p:transition spd="slow" advTm="10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33886"/>
      </p:ext>
    </p:extLst>
  </p:cSld>
  <p:clrMapOvr>
    <a:masterClrMapping/>
  </p:clrMapOvr>
  <p:transition spd="slow" advTm="10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82475"/>
      </p:ext>
    </p:extLst>
  </p:cSld>
  <p:clrMapOvr>
    <a:masterClrMapping/>
  </p:clrMapOvr>
  <p:transition spd="slow" advTm="10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65605"/>
      </p:ext>
    </p:extLst>
  </p:cSld>
  <p:clrMapOvr>
    <a:masterClrMapping/>
  </p:clrMapOvr>
  <p:transition spd="slow" advTm="10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94941"/>
      </p:ext>
    </p:extLst>
  </p:cSld>
  <p:clrMapOvr>
    <a:masterClrMapping/>
  </p:clrMapOvr>
  <p:transition spd="slow" advTm="10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68662"/>
      </p:ext>
    </p:extLst>
  </p:cSld>
  <p:clrMapOvr>
    <a:masterClrMapping/>
  </p:clrMapOvr>
  <p:transition spd="slow" advTm="10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4540"/>
      </p:ext>
    </p:extLst>
  </p:cSld>
  <p:clrMapOvr>
    <a:masterClrMapping/>
  </p:clrMapOvr>
  <p:transition spd="slow" advTm="10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17893"/>
      </p:ext>
    </p:extLst>
  </p:cSld>
  <p:clrMapOvr>
    <a:masterClrMapping/>
  </p:clrMapOvr>
  <p:transition spd="slow" advTm="10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47071"/>
      </p:ext>
    </p:extLst>
  </p:cSld>
  <p:clrMapOvr>
    <a:masterClrMapping/>
  </p:clrMapOvr>
  <p:transition spd="slow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24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03027"/>
      </p:ext>
    </p:extLst>
  </p:cSld>
  <p:clrMapOvr>
    <a:masterClrMapping/>
  </p:clrMapOvr>
  <p:transition spd="slow" advTm="10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54348"/>
      </p:ext>
    </p:extLst>
  </p:cSld>
  <p:clrMapOvr>
    <a:masterClrMapping/>
  </p:clrMapOvr>
  <p:transition spd="slow" advTm="10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27408"/>
      </p:ext>
    </p:extLst>
  </p:cSld>
  <p:clrMapOvr>
    <a:masterClrMapping/>
  </p:clrMapOvr>
  <p:transition spd="slow" advTm="10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6187"/>
      </p:ext>
    </p:extLst>
  </p:cSld>
  <p:clrMapOvr>
    <a:masterClrMapping/>
  </p:clrMapOvr>
  <p:transition spd="slow" advTm="10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94886"/>
      </p:ext>
    </p:extLst>
  </p:cSld>
  <p:clrMapOvr>
    <a:masterClrMapping/>
  </p:clrMapOvr>
  <p:transition spd="slow" advTm="10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67415"/>
      </p:ext>
    </p:extLst>
  </p:cSld>
  <p:clrMapOvr>
    <a:masterClrMapping/>
  </p:clrMapOvr>
  <p:transition spd="slow" advTm="10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86430"/>
      </p:ext>
    </p:extLst>
  </p:cSld>
  <p:clrMapOvr>
    <a:masterClrMapping/>
  </p:clrMapOvr>
  <p:transition spd="slow" advTm="10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6877"/>
      </p:ext>
    </p:extLst>
  </p:cSld>
  <p:clrMapOvr>
    <a:masterClrMapping/>
  </p:clrMapOvr>
  <p:transition spd="slow" advTm="10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62232"/>
      </p:ext>
    </p:extLst>
  </p:cSld>
  <p:clrMapOvr>
    <a:masterClrMapping/>
  </p:clrMapOvr>
  <p:transition spd="slow" advTm="10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47882"/>
      </p:ext>
    </p:extLst>
  </p:cSld>
  <p:clrMapOvr>
    <a:masterClrMapping/>
  </p:clrMapOvr>
  <p:transition spd="slow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97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98302"/>
      </p:ext>
    </p:extLst>
  </p:cSld>
  <p:clrMapOvr>
    <a:masterClrMapping/>
  </p:clrMapOvr>
  <p:transition spd="slow" advTm="10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4622"/>
      </p:ext>
    </p:extLst>
  </p:cSld>
  <p:clrMapOvr>
    <a:masterClrMapping/>
  </p:clrMapOvr>
  <p:transition spd="slow" advTm="1000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568"/>
      </p:ext>
    </p:extLst>
  </p:cSld>
  <p:clrMapOvr>
    <a:masterClrMapping/>
  </p:clrMapOvr>
  <p:transition spd="slow" advTm="10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63623"/>
      </p:ext>
    </p:extLst>
  </p:cSld>
  <p:clrMapOvr>
    <a:masterClrMapping/>
  </p:clrMapOvr>
  <p:transition spd="slow" advTm="10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08520"/>
      </p:ext>
    </p:extLst>
  </p:cSld>
  <p:clrMapOvr>
    <a:masterClrMapping/>
  </p:clrMapOvr>
  <p:transition spd="slow" advTm="10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83103"/>
      </p:ext>
    </p:extLst>
  </p:cSld>
  <p:clrMapOvr>
    <a:masterClrMapping/>
  </p:clrMapOvr>
  <p:transition spd="slow" advTm="10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29691"/>
      </p:ext>
    </p:extLst>
  </p:cSld>
  <p:clrMapOvr>
    <a:masterClrMapping/>
  </p:clrMapOvr>
  <p:transition spd="slow" advTm="1000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45462"/>
      </p:ext>
    </p:extLst>
  </p:cSld>
  <p:clrMapOvr>
    <a:masterClrMapping/>
  </p:clrMapOvr>
  <p:transition spd="slow" advTm="1000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48884"/>
      </p:ext>
    </p:extLst>
  </p:cSld>
  <p:clrMapOvr>
    <a:masterClrMapping/>
  </p:clrMapOvr>
  <p:transition spd="slow" advTm="1000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84067"/>
      </p:ext>
    </p:extLst>
  </p:cSld>
  <p:clrMapOvr>
    <a:masterClrMapping/>
  </p:clrMapOvr>
  <p:transition spd="slow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45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4570"/>
      </p:ext>
    </p:extLst>
  </p:cSld>
  <p:clrMapOvr>
    <a:masterClrMapping/>
  </p:clrMapOvr>
  <p:transition spd="slow" advTm="10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91985"/>
      </p:ext>
    </p:extLst>
  </p:cSld>
  <p:clrMapOvr>
    <a:masterClrMapping/>
  </p:clrMapOvr>
  <p:transition spd="slow" advTm="10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59238"/>
      </p:ext>
    </p:extLst>
  </p:cSld>
  <p:clrMapOvr>
    <a:masterClrMapping/>
  </p:clrMapOvr>
  <p:transition spd="slow" advTm="10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31300"/>
      </p:ext>
    </p:extLst>
  </p:cSld>
  <p:clrMapOvr>
    <a:masterClrMapping/>
  </p:clrMapOvr>
  <p:transition spd="slow" advTm="10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60727"/>
      </p:ext>
    </p:extLst>
  </p:cSld>
  <p:clrMapOvr>
    <a:masterClrMapping/>
  </p:clrMapOvr>
  <p:transition spd="slow" advTm="10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43155"/>
      </p:ext>
    </p:extLst>
  </p:cSld>
  <p:clrMapOvr>
    <a:masterClrMapping/>
  </p:clrMapOvr>
  <p:transition spd="slow" advTm="10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22040"/>
      </p:ext>
    </p:extLst>
  </p:cSld>
  <p:clrMapOvr>
    <a:masterClrMapping/>
  </p:clrMapOvr>
  <p:transition spd="slow" advTm="10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28011"/>
      </p:ext>
    </p:extLst>
  </p:cSld>
  <p:clrMapOvr>
    <a:masterClrMapping/>
  </p:clrMapOvr>
  <p:transition spd="slow" advTm="10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08973"/>
      </p:ext>
    </p:extLst>
  </p:cSld>
  <p:clrMapOvr>
    <a:masterClrMapping/>
  </p:clrMapOvr>
  <p:transition spd="slow" advTm="10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5F32-AADC-4094-9FF7-74D7DB0C126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C20E-6A5E-4BF2-B2F8-BBCFD44A58F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68753"/>
      </p:ext>
    </p:extLst>
  </p:cSld>
  <p:clrMapOvr>
    <a:masterClrMapping/>
  </p:clrMapOvr>
  <p:transition spd="slow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633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D311-3BAA-473D-969D-6848BDAB548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8AD7-F49F-4400-B937-E736166260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00645"/>
      </p:ext>
    </p:extLst>
  </p:cSld>
  <p:clrMapOvr>
    <a:masterClrMapping/>
  </p:clrMapOvr>
  <p:transition spd="slow" advTm="1000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D1D-C3DA-43DC-9013-630E468451D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E4B-E4DD-47FF-9D18-4294A504AE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47257"/>
      </p:ext>
    </p:extLst>
  </p:cSld>
  <p:clrMapOvr>
    <a:masterClrMapping/>
  </p:clrMapOvr>
  <p:transition spd="slow" advTm="10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2F0B-7B3B-4BB9-95FE-68CEA29DA31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802C-E1B6-4C84-B31D-4522F03E71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96169"/>
      </p:ext>
    </p:extLst>
  </p:cSld>
  <p:clrMapOvr>
    <a:masterClrMapping/>
  </p:clrMapOvr>
  <p:transition spd="slow" advTm="1000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D1F9-E7F0-498C-9430-17261575E44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E564-9692-4CF2-B58F-D837E781C0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977"/>
      </p:ext>
    </p:extLst>
  </p:cSld>
  <p:clrMapOvr>
    <a:masterClrMapping/>
  </p:clrMapOvr>
  <p:transition spd="slow" advTm="1000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3EE9-9842-410E-AC29-9948254E228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82FE-6C0F-4083-A2F0-E5AF900C133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4665"/>
      </p:ext>
    </p:extLst>
  </p:cSld>
  <p:clrMapOvr>
    <a:masterClrMapping/>
  </p:clrMapOvr>
  <p:transition spd="slow" advTm="1000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DCB-A842-4A00-9E5D-DBB3A9B6CE7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ABF1-C415-469A-B1B7-590DACA257A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78622"/>
      </p:ext>
    </p:extLst>
  </p:cSld>
  <p:clrMapOvr>
    <a:masterClrMapping/>
  </p:clrMapOvr>
  <p:transition spd="slow" advTm="1000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BB9C-DD2B-4868-A673-B888BEF84D3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AEA-DEBD-444A-B33F-6790CB4B6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39222"/>
      </p:ext>
    </p:extLst>
  </p:cSld>
  <p:clrMapOvr>
    <a:masterClrMapping/>
  </p:clrMapOvr>
  <p:transition spd="slow" advTm="1000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2783-7C8A-49EF-9221-D4998F8BD8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7F24-3BC5-4B1B-882F-D7A15D3CD6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54411"/>
      </p:ext>
    </p:extLst>
  </p:cSld>
  <p:clrMapOvr>
    <a:masterClrMapping/>
  </p:clrMapOvr>
  <p:transition spd="slow" advTm="1000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A0E-5F9D-4392-AA5F-D9A2A937E2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E8B-9047-4DEA-A8B0-D8626621C0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9289"/>
      </p:ext>
    </p:extLst>
  </p:cSld>
  <p:clrMapOvr>
    <a:masterClrMapping/>
  </p:clrMapOvr>
  <p:transition spd="slow" advTm="1000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F763-3632-4341-9CA5-7B4CA7B38DD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ACF-6C1D-4642-90F9-957C3B27B00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66311"/>
      </p:ext>
    </p:extLst>
  </p:cSld>
  <p:clrMapOvr>
    <a:masterClrMapping/>
  </p:clrMapOvr>
  <p:transition spd="slow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E2E9B-D10E-41DB-80BD-84153D348EE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456D-DFAE-4126-9A71-7AEEB908E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3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3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6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7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5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4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5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7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5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3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4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3A62-CCB6-4754-A9C0-0FC39702470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71380-055C-4638-A723-9B7153BC40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8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160000"/>
                <a:lumMod val="160000"/>
              </a:schemeClr>
            </a:gs>
            <a:gs pos="42000">
              <a:schemeClr val="bg2">
                <a:tint val="94000"/>
                <a:shade val="94000"/>
                <a:satMod val="160000"/>
                <a:lumMod val="130000"/>
              </a:schemeClr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 rot="10327836" flipV="1">
            <a:off x="3849688" y="5564188"/>
            <a:ext cx="4583112" cy="5730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200" smtClean="0">
                <a:latin typeface="Arial" charset="0"/>
              </a:rPr>
              <a:t>Закаляйся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920880" cy="1008112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Зимние виды спорта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28775"/>
            <a:ext cx="3511550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203214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7513"/>
            <a:ext cx="6264275" cy="624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71550" y="3736975"/>
            <a:ext cx="3613150" cy="1636713"/>
          </a:xfrm>
        </p:spPr>
        <p:txBody>
          <a:bodyPr/>
          <a:lstStyle/>
          <a:p>
            <a:pPr algn="just" eaLnBrk="1" hangingPunct="1"/>
            <a:r>
              <a:rPr lang="ru-RU" sz="1800" b="1" smtClean="0"/>
              <a:t>С морозами, пургой и снегом</a:t>
            </a:r>
          </a:p>
          <a:p>
            <a:pPr algn="just" eaLnBrk="1" hangingPunct="1"/>
            <a:r>
              <a:rPr lang="ru-RU" sz="1800" b="1" smtClean="0"/>
              <a:t>Зима-волшебница придет.</a:t>
            </a:r>
          </a:p>
          <a:p>
            <a:pPr algn="just" eaLnBrk="1" hangingPunct="1"/>
            <a:r>
              <a:rPr lang="ru-RU" sz="1800" b="1" smtClean="0"/>
              <a:t>И все речушки и озера</a:t>
            </a:r>
          </a:p>
          <a:p>
            <a:pPr algn="just" eaLnBrk="1" hangingPunct="1"/>
            <a:r>
              <a:rPr lang="ru-RU" sz="1800" b="1" smtClean="0"/>
              <a:t>Покроет скользкий толстый …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88913"/>
            <a:ext cx="24130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5300663"/>
            <a:ext cx="1165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0807">
            <a:off x="5676900" y="3762375"/>
            <a:ext cx="307816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68065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443538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2552700"/>
            <a:ext cx="30543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497522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Два коня у меня, два коня.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По воде они возят меня.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А вода тверда,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Словно каменная!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(Коньки)</a:t>
            </a:r>
          </a:p>
        </p:txBody>
      </p:sp>
    </p:spTree>
    <p:extLst>
      <p:ext uri="{BB962C8B-B14F-4D97-AF65-F5344CB8AC3E}">
        <p14:creationId xmlns:p14="http://schemas.microsoft.com/office/powerpoint/2010/main" val="94340342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4"/>
          <p:cNvGrpSpPr>
            <a:grpSpLocks/>
          </p:cNvGrpSpPr>
          <p:nvPr/>
        </p:nvGrpSpPr>
        <p:grpSpPr bwMode="auto">
          <a:xfrm>
            <a:off x="347663" y="404813"/>
            <a:ext cx="8616950" cy="6048375"/>
            <a:chOff x="251520" y="404664"/>
            <a:chExt cx="8616342" cy="6048672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8616342" cy="604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1" name="Прямоугольник 1"/>
            <p:cNvSpPr>
              <a:spLocks noChangeArrowheads="1"/>
            </p:cNvSpPr>
            <p:nvPr/>
          </p:nvSpPr>
          <p:spPr bwMode="auto">
            <a:xfrm>
              <a:off x="5688632" y="4543960"/>
              <a:ext cx="3059832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prstClr val="black"/>
                  </a:solidFill>
                  <a:cs typeface="Arial" charset="0"/>
                </a:rPr>
                <a:t>Мчусь как пуля я вперед,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prstClr val="black"/>
                  </a:solidFill>
                  <a:cs typeface="Arial" charset="0"/>
                </a:rPr>
                <a:t>Лишь поскрипывает лед,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prstClr val="black"/>
                  </a:solidFill>
                  <a:cs typeface="Arial" charset="0"/>
                </a:rPr>
                <a:t>Да мелькают огоньки.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prstClr val="black"/>
                  </a:solidFill>
                  <a:cs typeface="Arial" charset="0"/>
                </a:rPr>
                <a:t>Кто несет меня? ...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prstClr val="black"/>
                  </a:solidFill>
                  <a:cs typeface="Arial" charset="0"/>
                </a:rPr>
                <a:t>(Коньки)</a:t>
              </a: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Конькобежный 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299331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50950"/>
            <a:ext cx="7129463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384376" cy="86409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err="1" smtClean="0"/>
              <a:t>Шортрек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21574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5888"/>
            <a:ext cx="3651250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446462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388" y="333375"/>
            <a:ext cx="3602037" cy="8810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Танцевать на лёд пойдём,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Музыку мы заведём.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17373" y="5994305"/>
            <a:ext cx="5626627" cy="65675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/>
              <a:t>ФИГУРНОЕ КАТАНИЕ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66962931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68700"/>
            <a:ext cx="4410075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57163"/>
            <a:ext cx="48323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82111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443443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5263"/>
            <a:ext cx="440848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49085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На ледяной площадке крик,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К воротам рвется ученик.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Кричат все: "Шайба! Клюшка! Бей!"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Веселая игра ... (хоккей)</a:t>
            </a:r>
          </a:p>
        </p:txBody>
      </p:sp>
    </p:spTree>
    <p:extLst>
      <p:ext uri="{BB962C8B-B14F-4D97-AF65-F5344CB8AC3E}">
        <p14:creationId xmlns:p14="http://schemas.microsoft.com/office/powerpoint/2010/main" val="2986954037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6496050" cy="4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9" y="188640"/>
            <a:ext cx="3168352" cy="80695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Кёрлинг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5475" y="5876925"/>
            <a:ext cx="4256088" cy="835025"/>
          </a:xfrm>
        </p:spPr>
        <p:txBody>
          <a:bodyPr/>
          <a:lstStyle/>
          <a:p>
            <a:pPr algn="just" eaLnBrk="1" hangingPunct="1"/>
            <a:r>
              <a:rPr lang="ru-RU" smtClean="0"/>
              <a:t>Камень по льду я в «дом» запущу,</a:t>
            </a:r>
          </a:p>
          <a:p>
            <a:pPr algn="just" eaLnBrk="1" hangingPunct="1"/>
            <a:r>
              <a:rPr lang="ru-RU" smtClean="0"/>
              <a:t>И щёткой дорожку ему размету.</a:t>
            </a:r>
          </a:p>
        </p:txBody>
      </p:sp>
    </p:spTree>
    <p:extLst>
      <p:ext uri="{BB962C8B-B14F-4D97-AF65-F5344CB8AC3E}">
        <p14:creationId xmlns:p14="http://schemas.microsoft.com/office/powerpoint/2010/main" val="3714410504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5263"/>
            <a:ext cx="49244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1808163"/>
            <a:ext cx="36004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Мы с бараньими рогами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Вниз под горку мчимся сами,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А как на гору взбираться,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Начинаем упираться.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(Санки)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44863"/>
            <a:ext cx="50419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3096344" cy="1374901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Санный спорт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229225"/>
            <a:ext cx="3402012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389867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406775" cy="50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24175"/>
            <a:ext cx="4692650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740" y="188640"/>
            <a:ext cx="6512511" cy="86409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Бобслей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483438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4625"/>
            <a:ext cx="51847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670376"/>
            <a:ext cx="8825947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>Для занятий зимними видами спорта нужен снег</a:t>
            </a:r>
            <a:endParaRPr lang="ru-RU" sz="3200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94363" y="765175"/>
            <a:ext cx="319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На деревьях, на дорожках,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на ребячьих на сапожках.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Он зимой лежит на всех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Ну конечно, это … (снег).</a:t>
            </a:r>
          </a:p>
        </p:txBody>
      </p:sp>
    </p:spTree>
    <p:extLst>
      <p:ext uri="{BB962C8B-B14F-4D97-AF65-F5344CB8AC3E}">
        <p14:creationId xmlns:p14="http://schemas.microsoft.com/office/powerpoint/2010/main" val="537234283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857" y="1772816"/>
            <a:ext cx="7448615" cy="3096344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/>
              <a:t>Чтоб крепким и здоровым быть,</a:t>
            </a:r>
            <a:br>
              <a:rPr lang="ru-RU" sz="3600" dirty="0" smtClean="0"/>
            </a:br>
            <a:r>
              <a:rPr lang="ru-RU" sz="3600" dirty="0" smtClean="0"/>
              <a:t>Надо спорт вам полюбить.</a:t>
            </a:r>
            <a:br>
              <a:rPr lang="ru-RU" sz="3600" dirty="0" smtClean="0"/>
            </a:br>
            <a:r>
              <a:rPr lang="ru-RU" sz="3600" dirty="0" smtClean="0"/>
              <a:t>Занимайтесь, не ленитесь</a:t>
            </a:r>
            <a:br>
              <a:rPr lang="ru-RU" sz="3600" dirty="0" smtClean="0"/>
            </a:br>
            <a:r>
              <a:rPr lang="ru-RU" sz="3600" dirty="0" smtClean="0"/>
              <a:t>И со спортом подружитесь!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229225"/>
            <a:ext cx="130651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029200"/>
            <a:ext cx="11334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06988"/>
            <a:ext cx="1008063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0350"/>
            <a:ext cx="13208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1163"/>
            <a:ext cx="10477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33375"/>
            <a:ext cx="942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2852738"/>
            <a:ext cx="60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04150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4687888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0350"/>
            <a:ext cx="48736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85738" y="382588"/>
            <a:ext cx="35226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Две курносые подружки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Не отстали друг от дружки.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Обе по снегу бегут,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Обе песенки поют,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Обе ленты на снегу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Оставляют на бегу.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(Лыжи)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238750" y="4594225"/>
            <a:ext cx="3581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Кто по снегу быстро мчится,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Провалится не боится?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(Лыжник)</a:t>
            </a:r>
          </a:p>
        </p:txBody>
      </p:sp>
    </p:spTree>
    <p:extLst>
      <p:ext uri="{BB962C8B-B14F-4D97-AF65-F5344CB8AC3E}">
        <p14:creationId xmlns:p14="http://schemas.microsoft.com/office/powerpoint/2010/main" val="2909431289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52388"/>
            <a:ext cx="41624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9050"/>
            <a:ext cx="2797175" cy="12858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2133600"/>
            <a:ext cx="3816350" cy="1800225"/>
          </a:xfrm>
        </p:spPr>
        <p:txBody>
          <a:bodyPr/>
          <a:lstStyle/>
          <a:p>
            <a:pPr eaLnBrk="1" hangingPunct="1"/>
            <a:r>
              <a:rPr lang="ru-RU" sz="2000" b="1" smtClean="0"/>
              <a:t>На прогулке бегуны</a:t>
            </a:r>
          </a:p>
          <a:p>
            <a:pPr eaLnBrk="1" hangingPunct="1"/>
            <a:r>
              <a:rPr lang="ru-RU" sz="2000" b="1" smtClean="0"/>
              <a:t>Одинаковой длины</a:t>
            </a:r>
          </a:p>
          <a:p>
            <a:pPr eaLnBrk="1" hangingPunct="1"/>
            <a:r>
              <a:rPr lang="ru-RU" sz="2000" b="1" smtClean="0"/>
              <a:t>Через луг бегут к березке,</a:t>
            </a:r>
          </a:p>
          <a:p>
            <a:pPr eaLnBrk="1" hangingPunct="1"/>
            <a:r>
              <a:rPr lang="ru-RU" sz="2000" b="1" smtClean="0"/>
              <a:t>Тянут по лесу полоски.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17015267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336925"/>
            <a:ext cx="5299075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1944216" cy="50405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4033838" cy="4608513"/>
          </a:xfrm>
        </p:spPr>
        <p:txBody>
          <a:bodyPr/>
          <a:lstStyle/>
          <a:p>
            <a:pPr eaLnBrk="1" hangingPunct="1"/>
            <a:r>
              <a:rPr lang="ru-RU" sz="1800" b="1" smtClean="0"/>
              <a:t>Долго ходом шли коньковым</a:t>
            </a:r>
          </a:p>
          <a:p>
            <a:pPr eaLnBrk="1" hangingPunct="1"/>
            <a:r>
              <a:rPr lang="ru-RU" sz="1800" b="1" smtClean="0"/>
              <a:t>Друг за дружкою втроем,</a:t>
            </a:r>
          </a:p>
          <a:p>
            <a:pPr eaLnBrk="1" hangingPunct="1"/>
            <a:r>
              <a:rPr lang="ru-RU" sz="1800" b="1" smtClean="0"/>
              <a:t>Было очень нелегко им</a:t>
            </a:r>
          </a:p>
          <a:p>
            <a:pPr eaLnBrk="1" hangingPunct="1"/>
            <a:r>
              <a:rPr lang="ru-RU" sz="1800" b="1" smtClean="0"/>
              <a:t>Забираться на подъем.</a:t>
            </a:r>
          </a:p>
          <a:p>
            <a:pPr eaLnBrk="1" hangingPunct="1"/>
            <a:r>
              <a:rPr lang="ru-RU" sz="1800" b="1" smtClean="0"/>
              <a:t>Вдруг отточенным движеньем</a:t>
            </a:r>
          </a:p>
          <a:p>
            <a:pPr eaLnBrk="1" hangingPunct="1"/>
            <a:r>
              <a:rPr lang="ru-RU" sz="1800" b="1" smtClean="0"/>
              <a:t>Хвать винтовки – и стрелять!</a:t>
            </a:r>
          </a:p>
          <a:p>
            <a:pPr eaLnBrk="1" hangingPunct="1"/>
            <a:r>
              <a:rPr lang="ru-RU" sz="1800" b="1" smtClean="0"/>
              <a:t>Бьют прицельно по мишеням,–</a:t>
            </a:r>
          </a:p>
          <a:p>
            <a:pPr eaLnBrk="1" hangingPunct="1"/>
            <a:r>
              <a:rPr lang="ru-RU" sz="1800" b="1" smtClean="0"/>
              <a:t>Раз, другой, четыре, пять.</a:t>
            </a:r>
          </a:p>
          <a:p>
            <a:pPr eaLnBrk="1" hangingPunct="1"/>
            <a:r>
              <a:rPr lang="ru-RU" sz="1800" b="1" smtClean="0"/>
              <a:t>И помчались под уклон.</a:t>
            </a:r>
          </a:p>
          <a:p>
            <a:pPr eaLnBrk="1" hangingPunct="1"/>
            <a:r>
              <a:rPr lang="ru-RU" sz="1800" b="1" smtClean="0"/>
              <a:t>Что же это? ...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92150"/>
            <a:ext cx="4090987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63175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15888"/>
            <a:ext cx="3744913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716338"/>
            <a:ext cx="26193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5" y="188641"/>
            <a:ext cx="4032447" cy="64807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Прыжки с трамплина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6463" y="908050"/>
            <a:ext cx="3959225" cy="1584325"/>
          </a:xfrm>
        </p:spPr>
        <p:txBody>
          <a:bodyPr/>
          <a:lstStyle/>
          <a:p>
            <a:pPr eaLnBrk="1" hangingPunct="1"/>
            <a:r>
              <a:rPr lang="ru-RU" sz="1800" b="1" smtClean="0"/>
              <a:t>Ног от радости не чуя,</a:t>
            </a:r>
          </a:p>
          <a:p>
            <a:pPr eaLnBrk="1" hangingPunct="1"/>
            <a:r>
              <a:rPr lang="ru-RU" sz="1800" b="1" smtClean="0"/>
              <a:t>С горки снежной вниз лечу я!</a:t>
            </a:r>
          </a:p>
          <a:p>
            <a:pPr eaLnBrk="1" hangingPunct="1"/>
            <a:r>
              <a:rPr lang="ru-RU" sz="1800" b="1" smtClean="0"/>
              <a:t>Стал мне спорт родней и ближе.</a:t>
            </a:r>
          </a:p>
          <a:p>
            <a:pPr eaLnBrk="1" hangingPunct="1"/>
            <a:r>
              <a:rPr lang="ru-RU" sz="1800" b="1" smtClean="0"/>
              <a:t>Кто помог мне в этом? ...(лыжи)</a:t>
            </a:r>
          </a:p>
        </p:txBody>
      </p:sp>
    </p:spTree>
    <p:extLst>
      <p:ext uri="{BB962C8B-B14F-4D97-AF65-F5344CB8AC3E}">
        <p14:creationId xmlns:p14="http://schemas.microsoft.com/office/powerpoint/2010/main" val="3064651460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87538"/>
            <a:ext cx="495935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96186"/>
            <a:ext cx="5760640" cy="80116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/>
              <a:t>Горнолыжный спорт</a:t>
            </a:r>
            <a:endParaRPr lang="ru-RU" sz="400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01613"/>
            <a:ext cx="44354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8711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559" y="260648"/>
            <a:ext cx="3732905" cy="903389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/>
              <a:t>Фристайл</a:t>
            </a:r>
            <a:endParaRPr lang="ru-RU" sz="4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489200"/>
            <a:ext cx="4873625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5588"/>
            <a:ext cx="3384550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503390"/>
      </p:ext>
    </p:extLst>
  </p:cSld>
  <p:clrMapOvr>
    <a:masterClrMapping/>
  </p:clrMapOvr>
  <p:transition spd="slow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88913"/>
            <a:ext cx="6931025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11413" y="55165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Он на вид – одна доска,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Но зато названьем горд,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cs typeface="Arial" charset="0"/>
              </a:rPr>
              <a:t>Он зовется … (сноуборд)</a:t>
            </a:r>
          </a:p>
        </p:txBody>
      </p:sp>
    </p:spTree>
    <p:extLst>
      <p:ext uri="{BB962C8B-B14F-4D97-AF65-F5344CB8AC3E}">
        <p14:creationId xmlns:p14="http://schemas.microsoft.com/office/powerpoint/2010/main" val="7747603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348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20</vt:i4>
      </vt:variant>
    </vt:vector>
  </HeadingPairs>
  <TitlesOfParts>
    <vt:vector size="41" baseType="lpstr">
      <vt:lpstr>Тема Office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9_Воздушный поток</vt:lpstr>
      <vt:lpstr>10_Воздушный поток</vt:lpstr>
      <vt:lpstr>11_Воздушный поток</vt:lpstr>
      <vt:lpstr>12_Воздушный поток</vt:lpstr>
      <vt:lpstr>13_Воздушный поток</vt:lpstr>
      <vt:lpstr>14_Воздушный поток</vt:lpstr>
      <vt:lpstr>15_Воздушный поток</vt:lpstr>
      <vt:lpstr>16_Воздушный поток</vt:lpstr>
      <vt:lpstr>17_Воздушный поток</vt:lpstr>
      <vt:lpstr>18_Воздушный поток</vt:lpstr>
      <vt:lpstr>19_Воздушный поток</vt:lpstr>
      <vt:lpstr>Зимние виды спорта</vt:lpstr>
      <vt:lpstr>Для занятий зимними видами спорта нужен снег</vt:lpstr>
      <vt:lpstr>Презентация PowerPoint</vt:lpstr>
      <vt:lpstr>Презентация PowerPoint</vt:lpstr>
      <vt:lpstr>БИАТЛОН</vt:lpstr>
      <vt:lpstr>Прыжки с трамплина</vt:lpstr>
      <vt:lpstr>Горнолыжный спорт</vt:lpstr>
      <vt:lpstr>Фристайл</vt:lpstr>
      <vt:lpstr>Презентация PowerPoint</vt:lpstr>
      <vt:lpstr>Презентация PowerPoint</vt:lpstr>
      <vt:lpstr>Презентация PowerPoint</vt:lpstr>
      <vt:lpstr>Конькобежный спорт</vt:lpstr>
      <vt:lpstr>Шортрек</vt:lpstr>
      <vt:lpstr>ФИГУРНОЕ КАТАНИЕ</vt:lpstr>
      <vt:lpstr>Презентация PowerPoint</vt:lpstr>
      <vt:lpstr>Презентация PowerPoint</vt:lpstr>
      <vt:lpstr>Кёрлинг</vt:lpstr>
      <vt:lpstr>Санный спорт</vt:lpstr>
      <vt:lpstr>Бобслей</vt:lpstr>
      <vt:lpstr>Чтоб крепким и здоровым быть, Надо спорт вам полюбить. Занимайтесь, не ленитесь И со спортом подружитесь!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Ivan</dc:creator>
  <cp:lastModifiedBy>Ivan</cp:lastModifiedBy>
  <cp:revision>1</cp:revision>
  <dcterms:created xsi:type="dcterms:W3CDTF">2019-10-03T10:54:25Z</dcterms:created>
  <dcterms:modified xsi:type="dcterms:W3CDTF">2019-10-03T11:01:03Z</dcterms:modified>
</cp:coreProperties>
</file>