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1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2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3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8" r:id="rId7"/>
    <p:sldMasterId id="2147483751" r:id="rId8"/>
    <p:sldMasterId id="2147483764" r:id="rId9"/>
    <p:sldMasterId id="2147483777" r:id="rId10"/>
    <p:sldMasterId id="2147483790" r:id="rId11"/>
    <p:sldMasterId id="2147483803" r:id="rId12"/>
    <p:sldMasterId id="2147483816" r:id="rId13"/>
    <p:sldMasterId id="2147483829" r:id="rId14"/>
    <p:sldMasterId id="2147483842" r:id="rId15"/>
    <p:sldMasterId id="2147483855" r:id="rId16"/>
    <p:sldMasterId id="2147483868" r:id="rId17"/>
    <p:sldMasterId id="2147483881" r:id="rId18"/>
    <p:sldMasterId id="2147483894" r:id="rId19"/>
    <p:sldMasterId id="2147483907" r:id="rId20"/>
    <p:sldMasterId id="2147483920" r:id="rId21"/>
    <p:sldMasterId id="2147483933" r:id="rId22"/>
    <p:sldMasterId id="2147483946" r:id="rId23"/>
    <p:sldMasterId id="2147483959" r:id="rId24"/>
  </p:sldMasterIdLst>
  <p:notesMasterIdLst>
    <p:notesMasterId r:id="rId49"/>
  </p:notesMasterIdLst>
  <p:sldIdLst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75" r:id="rId43"/>
    <p:sldId id="276" r:id="rId44"/>
    <p:sldId id="277" r:id="rId45"/>
    <p:sldId id="278" r:id="rId46"/>
    <p:sldId id="279" r:id="rId47"/>
    <p:sldId id="280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2" d="100"/>
          <a:sy n="72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43483-D2D3-4645-A5ED-D7FCC0257F53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AEB5E-0C39-4794-A21B-03B546C79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53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C566A68-FFE9-4092-B2C3-C3FE207EB4DE}" type="slidenum">
              <a:rPr lang="ru-RU" sz="1200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0826ED5-CF30-44C5-A271-E99179FA5F7D}" type="slidenum">
              <a:rPr lang="ru-RU" sz="1200">
                <a:solidFill>
                  <a:prstClr val="black"/>
                </a:solidFill>
                <a:latin typeface="Arial" charset="0"/>
              </a:rPr>
              <a:pPr eaLnBrk="1" hangingPunct="1"/>
              <a:t>3</a:t>
            </a:fld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AEB5E-0C39-4794-A21B-03B546C79D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776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B9FB585-97F9-4DBD-9E7F-353705A9E612}" type="slidenum">
              <a:rPr lang="ru-RU" sz="1200">
                <a:solidFill>
                  <a:prstClr val="black"/>
                </a:solidFill>
                <a:latin typeface="Arial" charset="0"/>
              </a:rPr>
              <a:pPr eaLnBrk="1" hangingPunct="1"/>
              <a:t>12</a:t>
            </a:fld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BABE0BC-F920-4D37-8CDA-FE0D38ED66E5}" type="slidenum">
              <a:rPr lang="ru-RU" sz="1200">
                <a:solidFill>
                  <a:prstClr val="black"/>
                </a:solidFill>
                <a:latin typeface="Arial" charset="0"/>
              </a:rPr>
              <a:pPr eaLnBrk="1" hangingPunct="1"/>
              <a:t>14</a:t>
            </a:fld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BE0801E-841A-4D8B-B8A4-1B8265373492}" type="slidenum">
              <a:rPr lang="ru-RU" sz="1200">
                <a:solidFill>
                  <a:prstClr val="black"/>
                </a:solidFill>
                <a:latin typeface="Arial" charset="0"/>
              </a:rPr>
              <a:pPr eaLnBrk="1" hangingPunct="1"/>
              <a:t>16</a:t>
            </a:fld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8CCD-7ABF-4DFC-A1DD-30C2C0127BA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54828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7493-B680-46A4-A668-6E74FE52003C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75377"/>
      </p:ext>
    </p:extLst>
  </p:cSld>
  <p:clrMapOvr>
    <a:masterClrMapping/>
  </p:clrMapOvr>
  <p:transition spd="slow">
    <p:push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0C8B1-0FE9-4DA2-882B-5C6DF092F353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16224"/>
      </p:ext>
    </p:extLst>
  </p:cSld>
  <p:clrMapOvr>
    <a:masterClrMapping/>
  </p:clrMapOvr>
  <p:transition spd="slow">
    <p:push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949A-356E-4B7A-90DA-22C88AFCCD8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01533"/>
      </p:ext>
    </p:extLst>
  </p:cSld>
  <p:clrMapOvr>
    <a:masterClrMapping/>
  </p:clrMapOvr>
  <p:transition spd="slow">
    <p:push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B43F-575E-4D4C-810E-6AE651D6FCD5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35351"/>
      </p:ext>
    </p:extLst>
  </p:cSld>
  <p:clrMapOvr>
    <a:masterClrMapping/>
  </p:clrMapOvr>
  <p:transition spd="slow">
    <p:push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5814-B002-4DAA-BF63-B0E7779180D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390968"/>
      </p:ext>
    </p:extLst>
  </p:cSld>
  <p:clrMapOvr>
    <a:masterClrMapping/>
  </p:clrMapOvr>
  <p:transition spd="slow">
    <p:push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360F-3A60-4C61-94F1-81099FF37EF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68816"/>
      </p:ext>
    </p:extLst>
  </p:cSld>
  <p:clrMapOvr>
    <a:masterClrMapping/>
  </p:clrMapOvr>
  <p:transition spd="slow">
    <p:push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B938-AC1B-4963-85C0-F43B25FFC4C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710096"/>
      </p:ext>
    </p:extLst>
  </p:cSld>
  <p:clrMapOvr>
    <a:masterClrMapping/>
  </p:clrMapOvr>
  <p:transition spd="slow">
    <p:push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7493-B680-46A4-A668-6E74FE52003C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72960"/>
      </p:ext>
    </p:extLst>
  </p:cSld>
  <p:clrMapOvr>
    <a:masterClrMapping/>
  </p:clrMapOvr>
  <p:transition spd="slow">
    <p:push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312DD-C428-4E12-9688-B8ED8E93193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743"/>
      </p:ext>
    </p:extLst>
  </p:cSld>
  <p:clrMapOvr>
    <a:masterClrMapping/>
  </p:clrMapOvr>
  <p:transition spd="slow">
    <p:push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1669-64E8-4D76-B9DD-25572F92AD4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275"/>
      </p:ext>
    </p:extLst>
  </p:cSld>
  <p:clrMapOvr>
    <a:masterClrMapping/>
  </p:clrMapOvr>
  <p:transition spd="slow">
    <p:push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8CCD-7ABF-4DFC-A1DD-30C2C0127BA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69036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312DD-C428-4E12-9688-B8ED8E93193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35437"/>
      </p:ext>
    </p:extLst>
  </p:cSld>
  <p:clrMapOvr>
    <a:masterClrMapping/>
  </p:clrMapOvr>
  <p:transition spd="slow">
    <p:push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DC89-9A10-431B-AE76-210B22AD750D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44072"/>
      </p:ext>
    </p:extLst>
  </p:cSld>
  <p:clrMapOvr>
    <a:masterClrMapping/>
  </p:clrMapOvr>
  <p:transition spd="slow">
    <p:push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9686-FC08-40FF-9707-4CAC05F86A8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14563"/>
      </p:ext>
    </p:extLst>
  </p:cSld>
  <p:clrMapOvr>
    <a:masterClrMapping/>
  </p:clrMapOvr>
  <p:transition spd="slow">
    <p:push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0C8B1-0FE9-4DA2-882B-5C6DF092F353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53826"/>
      </p:ext>
    </p:extLst>
  </p:cSld>
  <p:clrMapOvr>
    <a:masterClrMapping/>
  </p:clrMapOvr>
  <p:transition spd="slow">
    <p:push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949A-356E-4B7A-90DA-22C88AFCCD8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87494"/>
      </p:ext>
    </p:extLst>
  </p:cSld>
  <p:clrMapOvr>
    <a:masterClrMapping/>
  </p:clrMapOvr>
  <p:transition spd="slow">
    <p:push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B43F-575E-4D4C-810E-6AE651D6FCD5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44727"/>
      </p:ext>
    </p:extLst>
  </p:cSld>
  <p:clrMapOvr>
    <a:masterClrMapping/>
  </p:clrMapOvr>
  <p:transition spd="slow">
    <p:push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5814-B002-4DAA-BF63-B0E7779180D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05160"/>
      </p:ext>
    </p:extLst>
  </p:cSld>
  <p:clrMapOvr>
    <a:masterClrMapping/>
  </p:clrMapOvr>
  <p:transition spd="slow">
    <p:push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360F-3A60-4C61-94F1-81099FF37EF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24156"/>
      </p:ext>
    </p:extLst>
  </p:cSld>
  <p:clrMapOvr>
    <a:masterClrMapping/>
  </p:clrMapOvr>
  <p:transition spd="slow">
    <p:push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B938-AC1B-4963-85C0-F43B25FFC4C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74290"/>
      </p:ext>
    </p:extLst>
  </p:cSld>
  <p:clrMapOvr>
    <a:masterClrMapping/>
  </p:clrMapOvr>
  <p:transition spd="slow">
    <p:push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7493-B680-46A4-A668-6E74FE52003C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00752"/>
      </p:ext>
    </p:extLst>
  </p:cSld>
  <p:clrMapOvr>
    <a:masterClrMapping/>
  </p:clrMapOvr>
  <p:transition spd="slow">
    <p:push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312DD-C428-4E12-9688-B8ED8E93193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46110"/>
      </p:ext>
    </p:extLst>
  </p:cSld>
  <p:clrMapOvr>
    <a:masterClrMapping/>
  </p:clrMapOvr>
  <p:transition spd="slow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1669-64E8-4D76-B9DD-25572F92AD4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17850"/>
      </p:ext>
    </p:extLst>
  </p:cSld>
  <p:clrMapOvr>
    <a:masterClrMapping/>
  </p:clrMapOvr>
  <p:transition spd="slow">
    <p:push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1669-64E8-4D76-B9DD-25572F92AD4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71681"/>
      </p:ext>
    </p:extLst>
  </p:cSld>
  <p:clrMapOvr>
    <a:masterClrMapping/>
  </p:clrMapOvr>
  <p:transition spd="slow">
    <p:push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8CCD-7ABF-4DFC-A1DD-30C2C0127BA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53642"/>
      </p:ext>
    </p:extLst>
  </p:cSld>
  <p:clrMapOvr>
    <a:masterClrMapping/>
  </p:clrMapOvr>
  <p:transition spd="slow">
    <p:push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DC89-9A10-431B-AE76-210B22AD750D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60220"/>
      </p:ext>
    </p:extLst>
  </p:cSld>
  <p:clrMapOvr>
    <a:masterClrMapping/>
  </p:clrMapOvr>
  <p:transition spd="slow">
    <p:push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9686-FC08-40FF-9707-4CAC05F86A8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11939"/>
      </p:ext>
    </p:extLst>
  </p:cSld>
  <p:clrMapOvr>
    <a:masterClrMapping/>
  </p:clrMapOvr>
  <p:transition spd="slow">
    <p:push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0C8B1-0FE9-4DA2-882B-5C6DF092F353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06422"/>
      </p:ext>
    </p:extLst>
  </p:cSld>
  <p:clrMapOvr>
    <a:masterClrMapping/>
  </p:clrMapOvr>
  <p:transition spd="slow">
    <p:push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949A-356E-4B7A-90DA-22C88AFCCD8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70094"/>
      </p:ext>
    </p:extLst>
  </p:cSld>
  <p:clrMapOvr>
    <a:masterClrMapping/>
  </p:clrMapOvr>
  <p:transition spd="slow">
    <p:push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B43F-575E-4D4C-810E-6AE651D6FCD5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28881"/>
      </p:ext>
    </p:extLst>
  </p:cSld>
  <p:clrMapOvr>
    <a:masterClrMapping/>
  </p:clrMapOvr>
  <p:transition spd="slow">
    <p:push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5814-B002-4DAA-BF63-B0E7779180D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60448"/>
      </p:ext>
    </p:extLst>
  </p:cSld>
  <p:clrMapOvr>
    <a:masterClrMapping/>
  </p:clrMapOvr>
  <p:transition spd="slow">
    <p:push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360F-3A60-4C61-94F1-81099FF37EF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09453"/>
      </p:ext>
    </p:extLst>
  </p:cSld>
  <p:clrMapOvr>
    <a:masterClrMapping/>
  </p:clrMapOvr>
  <p:transition spd="slow">
    <p:push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B938-AC1B-4963-85C0-F43B25FFC4C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61260"/>
      </p:ext>
    </p:extLst>
  </p:cSld>
  <p:clrMapOvr>
    <a:masterClrMapping/>
  </p:clrMapOvr>
  <p:transition spd="slow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8CCD-7ABF-4DFC-A1DD-30C2C0127BA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44099"/>
      </p:ext>
    </p:extLst>
  </p:cSld>
  <p:clrMapOvr>
    <a:masterClrMapping/>
  </p:clrMapOvr>
  <p:transition spd="slow">
    <p:push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7493-B680-46A4-A668-6E74FE52003C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15496"/>
      </p:ext>
    </p:extLst>
  </p:cSld>
  <p:clrMapOvr>
    <a:masterClrMapping/>
  </p:clrMapOvr>
  <p:transition spd="slow">
    <p:push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312DD-C428-4E12-9688-B8ED8E93193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71852"/>
      </p:ext>
    </p:extLst>
  </p:cSld>
  <p:clrMapOvr>
    <a:masterClrMapping/>
  </p:clrMapOvr>
  <p:transition spd="slow">
    <p:push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1669-64E8-4D76-B9DD-25572F92AD4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15085"/>
      </p:ext>
    </p:extLst>
  </p:cSld>
  <p:clrMapOvr>
    <a:masterClrMapping/>
  </p:clrMapOvr>
  <p:transition spd="slow">
    <p:push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8CCD-7ABF-4DFC-A1DD-30C2C0127BA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99502"/>
      </p:ext>
    </p:extLst>
  </p:cSld>
  <p:clrMapOvr>
    <a:masterClrMapping/>
  </p:clrMapOvr>
  <p:transition spd="slow">
    <p:push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DC89-9A10-431B-AE76-210B22AD750D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17227"/>
      </p:ext>
    </p:extLst>
  </p:cSld>
  <p:clrMapOvr>
    <a:masterClrMapping/>
  </p:clrMapOvr>
  <p:transition spd="slow">
    <p:push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9686-FC08-40FF-9707-4CAC05F86A8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99026"/>
      </p:ext>
    </p:extLst>
  </p:cSld>
  <p:clrMapOvr>
    <a:masterClrMapping/>
  </p:clrMapOvr>
  <p:transition spd="slow">
    <p:push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0C8B1-0FE9-4DA2-882B-5C6DF092F353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05534"/>
      </p:ext>
    </p:extLst>
  </p:cSld>
  <p:clrMapOvr>
    <a:masterClrMapping/>
  </p:clrMapOvr>
  <p:transition spd="slow">
    <p:push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949A-356E-4B7A-90DA-22C88AFCCD8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14719"/>
      </p:ext>
    </p:extLst>
  </p:cSld>
  <p:clrMapOvr>
    <a:masterClrMapping/>
  </p:clrMapOvr>
  <p:transition spd="slow">
    <p:push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B43F-575E-4D4C-810E-6AE651D6FCD5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26977"/>
      </p:ext>
    </p:extLst>
  </p:cSld>
  <p:clrMapOvr>
    <a:masterClrMapping/>
  </p:clrMapOvr>
  <p:transition spd="slow">
    <p:push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5814-B002-4DAA-BF63-B0E7779180D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72842"/>
      </p:ext>
    </p:extLst>
  </p:cSld>
  <p:clrMapOvr>
    <a:masterClrMapping/>
  </p:clrMapOvr>
  <p:transition spd="slow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DC89-9A10-431B-AE76-210B22AD750D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0980"/>
      </p:ext>
    </p:extLst>
  </p:cSld>
  <p:clrMapOvr>
    <a:masterClrMapping/>
  </p:clrMapOvr>
  <p:transition spd="slow">
    <p:push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360F-3A60-4C61-94F1-81099FF37EF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16970"/>
      </p:ext>
    </p:extLst>
  </p:cSld>
  <p:clrMapOvr>
    <a:masterClrMapping/>
  </p:clrMapOvr>
  <p:transition spd="slow">
    <p:push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B938-AC1B-4963-85C0-F43B25FFC4C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97695"/>
      </p:ext>
    </p:extLst>
  </p:cSld>
  <p:clrMapOvr>
    <a:masterClrMapping/>
  </p:clrMapOvr>
  <p:transition spd="slow">
    <p:push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7493-B680-46A4-A668-6E74FE52003C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52144"/>
      </p:ext>
    </p:extLst>
  </p:cSld>
  <p:clrMapOvr>
    <a:masterClrMapping/>
  </p:clrMapOvr>
  <p:transition spd="slow">
    <p:push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312DD-C428-4E12-9688-B8ED8E93193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04032"/>
      </p:ext>
    </p:extLst>
  </p:cSld>
  <p:clrMapOvr>
    <a:masterClrMapping/>
  </p:clrMapOvr>
  <p:transition spd="slow">
    <p:push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1669-64E8-4D76-B9DD-25572F92AD4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71603"/>
      </p:ext>
    </p:extLst>
  </p:cSld>
  <p:clrMapOvr>
    <a:masterClrMapping/>
  </p:clrMapOvr>
  <p:transition spd="slow">
    <p:push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8CCD-7ABF-4DFC-A1DD-30C2C0127BA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98948"/>
      </p:ext>
    </p:extLst>
  </p:cSld>
  <p:clrMapOvr>
    <a:masterClrMapping/>
  </p:clrMapOvr>
  <p:transition spd="slow">
    <p:push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DC89-9A10-431B-AE76-210B22AD750D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49371"/>
      </p:ext>
    </p:extLst>
  </p:cSld>
  <p:clrMapOvr>
    <a:masterClrMapping/>
  </p:clrMapOvr>
  <p:transition spd="slow">
    <p:push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9686-FC08-40FF-9707-4CAC05F86A8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81930"/>
      </p:ext>
    </p:extLst>
  </p:cSld>
  <p:clrMapOvr>
    <a:masterClrMapping/>
  </p:clrMapOvr>
  <p:transition spd="slow">
    <p:push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0C8B1-0FE9-4DA2-882B-5C6DF092F353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08801"/>
      </p:ext>
    </p:extLst>
  </p:cSld>
  <p:clrMapOvr>
    <a:masterClrMapping/>
  </p:clrMapOvr>
  <p:transition spd="slow">
    <p:push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949A-356E-4B7A-90DA-22C88AFCCD8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39229"/>
      </p:ext>
    </p:extLst>
  </p:cSld>
  <p:clrMapOvr>
    <a:masterClrMapping/>
  </p:clrMapOvr>
  <p:transition spd="slow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9686-FC08-40FF-9707-4CAC05F86A8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18286"/>
      </p:ext>
    </p:extLst>
  </p:cSld>
  <p:clrMapOvr>
    <a:masterClrMapping/>
  </p:clrMapOvr>
  <p:transition spd="slow">
    <p:push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B43F-575E-4D4C-810E-6AE651D6FCD5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32027"/>
      </p:ext>
    </p:extLst>
  </p:cSld>
  <p:clrMapOvr>
    <a:masterClrMapping/>
  </p:clrMapOvr>
  <p:transition spd="slow">
    <p:push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5814-B002-4DAA-BF63-B0E7779180D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42276"/>
      </p:ext>
    </p:extLst>
  </p:cSld>
  <p:clrMapOvr>
    <a:masterClrMapping/>
  </p:clrMapOvr>
  <p:transition spd="slow">
    <p:push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360F-3A60-4C61-94F1-81099FF37EF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83284"/>
      </p:ext>
    </p:extLst>
  </p:cSld>
  <p:clrMapOvr>
    <a:masterClrMapping/>
  </p:clrMapOvr>
  <p:transition spd="slow">
    <p:push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B938-AC1B-4963-85C0-F43B25FFC4C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20774"/>
      </p:ext>
    </p:extLst>
  </p:cSld>
  <p:clrMapOvr>
    <a:masterClrMapping/>
  </p:clrMapOvr>
  <p:transition spd="slow">
    <p:push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7493-B680-46A4-A668-6E74FE52003C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044565"/>
      </p:ext>
    </p:extLst>
  </p:cSld>
  <p:clrMapOvr>
    <a:masterClrMapping/>
  </p:clrMapOvr>
  <p:transition spd="slow">
    <p:push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312DD-C428-4E12-9688-B8ED8E93193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11704"/>
      </p:ext>
    </p:extLst>
  </p:cSld>
  <p:clrMapOvr>
    <a:masterClrMapping/>
  </p:clrMapOvr>
  <p:transition spd="slow">
    <p:push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1669-64E8-4D76-B9DD-25572F92AD4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11304"/>
      </p:ext>
    </p:extLst>
  </p:cSld>
  <p:clrMapOvr>
    <a:masterClrMapping/>
  </p:clrMapOvr>
  <p:transition spd="slow">
    <p:push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8CCD-7ABF-4DFC-A1DD-30C2C0127BA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09690"/>
      </p:ext>
    </p:extLst>
  </p:cSld>
  <p:clrMapOvr>
    <a:masterClrMapping/>
  </p:clrMapOvr>
  <p:transition spd="slow">
    <p:push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DC89-9A10-431B-AE76-210B22AD750D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67207"/>
      </p:ext>
    </p:extLst>
  </p:cSld>
  <p:clrMapOvr>
    <a:masterClrMapping/>
  </p:clrMapOvr>
  <p:transition spd="slow">
    <p:push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9686-FC08-40FF-9707-4CAC05F86A8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11167"/>
      </p:ext>
    </p:extLst>
  </p:cSld>
  <p:clrMapOvr>
    <a:masterClrMapping/>
  </p:clrMapOvr>
  <p:transition spd="slow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0C8B1-0FE9-4DA2-882B-5C6DF092F353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27533"/>
      </p:ext>
    </p:extLst>
  </p:cSld>
  <p:clrMapOvr>
    <a:masterClrMapping/>
  </p:clrMapOvr>
  <p:transition spd="slow">
    <p:push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0C8B1-0FE9-4DA2-882B-5C6DF092F353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07259"/>
      </p:ext>
    </p:extLst>
  </p:cSld>
  <p:clrMapOvr>
    <a:masterClrMapping/>
  </p:clrMapOvr>
  <p:transition spd="slow">
    <p:push dir="r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949A-356E-4B7A-90DA-22C88AFCCD8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38879"/>
      </p:ext>
    </p:extLst>
  </p:cSld>
  <p:clrMapOvr>
    <a:masterClrMapping/>
  </p:clrMapOvr>
  <p:transition spd="slow">
    <p:push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B43F-575E-4D4C-810E-6AE651D6FCD5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32194"/>
      </p:ext>
    </p:extLst>
  </p:cSld>
  <p:clrMapOvr>
    <a:masterClrMapping/>
  </p:clrMapOvr>
  <p:transition spd="slow">
    <p:push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5814-B002-4DAA-BF63-B0E7779180D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68278"/>
      </p:ext>
    </p:extLst>
  </p:cSld>
  <p:clrMapOvr>
    <a:masterClrMapping/>
  </p:clrMapOvr>
  <p:transition spd="slow">
    <p:push dir="r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360F-3A60-4C61-94F1-81099FF37EF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75585"/>
      </p:ext>
    </p:extLst>
  </p:cSld>
  <p:clrMapOvr>
    <a:masterClrMapping/>
  </p:clrMapOvr>
  <p:transition spd="slow">
    <p:push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B938-AC1B-4963-85C0-F43B25FFC4C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38746"/>
      </p:ext>
    </p:extLst>
  </p:cSld>
  <p:clrMapOvr>
    <a:masterClrMapping/>
  </p:clrMapOvr>
  <p:transition spd="slow">
    <p:push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7493-B680-46A4-A668-6E74FE52003C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18094"/>
      </p:ext>
    </p:extLst>
  </p:cSld>
  <p:clrMapOvr>
    <a:masterClrMapping/>
  </p:clrMapOvr>
  <p:transition spd="slow">
    <p:push dir="r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312DD-C428-4E12-9688-B8ED8E93193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40591"/>
      </p:ext>
    </p:extLst>
  </p:cSld>
  <p:clrMapOvr>
    <a:masterClrMapping/>
  </p:clrMapOvr>
  <p:transition spd="slow">
    <p:push dir="r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1669-64E8-4D76-B9DD-25572F92AD4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00121"/>
      </p:ext>
    </p:extLst>
  </p:cSld>
  <p:clrMapOvr>
    <a:masterClrMapping/>
  </p:clrMapOvr>
  <p:transition spd="slow">
    <p:push dir="r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8CCD-7ABF-4DFC-A1DD-30C2C0127BA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29827"/>
      </p:ext>
    </p:extLst>
  </p:cSld>
  <p:clrMapOvr>
    <a:masterClrMapping/>
  </p:clrMapOvr>
  <p:transition spd="slow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949A-356E-4B7A-90DA-22C88AFCCD8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53822"/>
      </p:ext>
    </p:extLst>
  </p:cSld>
  <p:clrMapOvr>
    <a:masterClrMapping/>
  </p:clrMapOvr>
  <p:transition spd="slow">
    <p:push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DC89-9A10-431B-AE76-210B22AD750D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36596"/>
      </p:ext>
    </p:extLst>
  </p:cSld>
  <p:clrMapOvr>
    <a:masterClrMapping/>
  </p:clrMapOvr>
  <p:transition spd="slow">
    <p:push dir="r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9686-FC08-40FF-9707-4CAC05F86A8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388981"/>
      </p:ext>
    </p:extLst>
  </p:cSld>
  <p:clrMapOvr>
    <a:masterClrMapping/>
  </p:clrMapOvr>
  <p:transition spd="slow">
    <p:push dir="r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0C8B1-0FE9-4DA2-882B-5C6DF092F353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226"/>
      </p:ext>
    </p:extLst>
  </p:cSld>
  <p:clrMapOvr>
    <a:masterClrMapping/>
  </p:clrMapOvr>
  <p:transition spd="slow">
    <p:push dir="r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949A-356E-4B7A-90DA-22C88AFCCD8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709450"/>
      </p:ext>
    </p:extLst>
  </p:cSld>
  <p:clrMapOvr>
    <a:masterClrMapping/>
  </p:clrMapOvr>
  <p:transition spd="slow">
    <p:push dir="r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B43F-575E-4D4C-810E-6AE651D6FCD5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98312"/>
      </p:ext>
    </p:extLst>
  </p:cSld>
  <p:clrMapOvr>
    <a:masterClrMapping/>
  </p:clrMapOvr>
  <p:transition spd="slow">
    <p:push dir="r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5814-B002-4DAA-BF63-B0E7779180D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41857"/>
      </p:ext>
    </p:extLst>
  </p:cSld>
  <p:clrMapOvr>
    <a:masterClrMapping/>
  </p:clrMapOvr>
  <p:transition spd="slow">
    <p:push dir="r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360F-3A60-4C61-94F1-81099FF37EF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32874"/>
      </p:ext>
    </p:extLst>
  </p:cSld>
  <p:clrMapOvr>
    <a:masterClrMapping/>
  </p:clrMapOvr>
  <p:transition spd="slow">
    <p:push dir="r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B938-AC1B-4963-85C0-F43B25FFC4C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715845"/>
      </p:ext>
    </p:extLst>
  </p:cSld>
  <p:clrMapOvr>
    <a:masterClrMapping/>
  </p:clrMapOvr>
  <p:transition spd="slow">
    <p:push dir="r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7493-B680-46A4-A668-6E74FE52003C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25335"/>
      </p:ext>
    </p:extLst>
  </p:cSld>
  <p:clrMapOvr>
    <a:masterClrMapping/>
  </p:clrMapOvr>
  <p:transition spd="slow">
    <p:push dir="r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312DD-C428-4E12-9688-B8ED8E93193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21894"/>
      </p:ext>
    </p:extLst>
  </p:cSld>
  <p:clrMapOvr>
    <a:masterClrMapping/>
  </p:clrMapOvr>
  <p:transition spd="slow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B43F-575E-4D4C-810E-6AE651D6FCD5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22327"/>
      </p:ext>
    </p:extLst>
  </p:cSld>
  <p:clrMapOvr>
    <a:masterClrMapping/>
  </p:clrMapOvr>
  <p:transition spd="slow">
    <p:push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1669-64E8-4D76-B9DD-25572F92AD4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22708"/>
      </p:ext>
    </p:extLst>
  </p:cSld>
  <p:clrMapOvr>
    <a:masterClrMapping/>
  </p:clrMapOvr>
  <p:transition spd="slow">
    <p:push dir="r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8CCD-7ABF-4DFC-A1DD-30C2C0127BA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3221"/>
      </p:ext>
    </p:extLst>
  </p:cSld>
  <p:clrMapOvr>
    <a:masterClrMapping/>
  </p:clrMapOvr>
  <p:transition spd="slow">
    <p:push dir="r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DC89-9A10-431B-AE76-210B22AD750D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24542"/>
      </p:ext>
    </p:extLst>
  </p:cSld>
  <p:clrMapOvr>
    <a:masterClrMapping/>
  </p:clrMapOvr>
  <p:transition spd="slow">
    <p:push dir="r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9686-FC08-40FF-9707-4CAC05F86A8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38334"/>
      </p:ext>
    </p:extLst>
  </p:cSld>
  <p:clrMapOvr>
    <a:masterClrMapping/>
  </p:clrMapOvr>
  <p:transition spd="slow">
    <p:push dir="r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0C8B1-0FE9-4DA2-882B-5C6DF092F353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371854"/>
      </p:ext>
    </p:extLst>
  </p:cSld>
  <p:clrMapOvr>
    <a:masterClrMapping/>
  </p:clrMapOvr>
  <p:transition spd="slow">
    <p:push dir="r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949A-356E-4B7A-90DA-22C88AFCCD8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24796"/>
      </p:ext>
    </p:extLst>
  </p:cSld>
  <p:clrMapOvr>
    <a:masterClrMapping/>
  </p:clrMapOvr>
  <p:transition spd="slow">
    <p:push dir="r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B43F-575E-4D4C-810E-6AE651D6FCD5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51129"/>
      </p:ext>
    </p:extLst>
  </p:cSld>
  <p:clrMapOvr>
    <a:masterClrMapping/>
  </p:clrMapOvr>
  <p:transition spd="slow">
    <p:push dir="r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5814-B002-4DAA-BF63-B0E7779180D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63703"/>
      </p:ext>
    </p:extLst>
  </p:cSld>
  <p:clrMapOvr>
    <a:masterClrMapping/>
  </p:clrMapOvr>
  <p:transition spd="slow">
    <p:push dir="r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360F-3A60-4C61-94F1-81099FF37EF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24734"/>
      </p:ext>
    </p:extLst>
  </p:cSld>
  <p:clrMapOvr>
    <a:masterClrMapping/>
  </p:clrMapOvr>
  <p:transition spd="slow">
    <p:push dir="r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B938-AC1B-4963-85C0-F43B25FFC4C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98758"/>
      </p:ext>
    </p:extLst>
  </p:cSld>
  <p:clrMapOvr>
    <a:masterClrMapping/>
  </p:clrMapOvr>
  <p:transition spd="slow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5814-B002-4DAA-BF63-B0E7779180D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47017"/>
      </p:ext>
    </p:extLst>
  </p:cSld>
  <p:clrMapOvr>
    <a:masterClrMapping/>
  </p:clrMapOvr>
  <p:transition spd="slow">
    <p:push dir="r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7493-B680-46A4-A668-6E74FE52003C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55146"/>
      </p:ext>
    </p:extLst>
  </p:cSld>
  <p:clrMapOvr>
    <a:masterClrMapping/>
  </p:clrMapOvr>
  <p:transition spd="slow">
    <p:push dir="r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312DD-C428-4E12-9688-B8ED8E93193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69377"/>
      </p:ext>
    </p:extLst>
  </p:cSld>
  <p:clrMapOvr>
    <a:masterClrMapping/>
  </p:clrMapOvr>
  <p:transition spd="slow">
    <p:push dir="r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1669-64E8-4D76-B9DD-25572F92AD4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752724"/>
      </p:ext>
    </p:extLst>
  </p:cSld>
  <p:clrMapOvr>
    <a:masterClrMapping/>
  </p:clrMapOvr>
  <p:transition spd="slow">
    <p:push dir="r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8CCD-7ABF-4DFC-A1DD-30C2C0127BA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45662"/>
      </p:ext>
    </p:extLst>
  </p:cSld>
  <p:clrMapOvr>
    <a:masterClrMapping/>
  </p:clrMapOvr>
  <p:transition spd="slow">
    <p:push dir="r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DC89-9A10-431B-AE76-210B22AD750D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1664"/>
      </p:ext>
    </p:extLst>
  </p:cSld>
  <p:clrMapOvr>
    <a:masterClrMapping/>
  </p:clrMapOvr>
  <p:transition spd="slow">
    <p:push dir="r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9686-FC08-40FF-9707-4CAC05F86A8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9381"/>
      </p:ext>
    </p:extLst>
  </p:cSld>
  <p:clrMapOvr>
    <a:masterClrMapping/>
  </p:clrMapOvr>
  <p:transition spd="slow">
    <p:push dir="r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0C8B1-0FE9-4DA2-882B-5C6DF092F353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42308"/>
      </p:ext>
    </p:extLst>
  </p:cSld>
  <p:clrMapOvr>
    <a:masterClrMapping/>
  </p:clrMapOvr>
  <p:transition spd="slow">
    <p:push dir="r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949A-356E-4B7A-90DA-22C88AFCCD8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61694"/>
      </p:ext>
    </p:extLst>
  </p:cSld>
  <p:clrMapOvr>
    <a:masterClrMapping/>
  </p:clrMapOvr>
  <p:transition spd="slow">
    <p:push dir="r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B43F-575E-4D4C-810E-6AE651D6FCD5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88155"/>
      </p:ext>
    </p:extLst>
  </p:cSld>
  <p:clrMapOvr>
    <a:masterClrMapping/>
  </p:clrMapOvr>
  <p:transition spd="slow">
    <p:push dir="r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5814-B002-4DAA-BF63-B0E7779180D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13952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DC89-9A10-431B-AE76-210B22AD750D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67091"/>
      </p:ext>
    </p:extLst>
  </p:cSld>
  <p:clrMapOvr>
    <a:masterClrMapping/>
  </p:clrMapOvr>
  <p:transition spd="slow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360F-3A60-4C61-94F1-81099FF37EF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24979"/>
      </p:ext>
    </p:extLst>
  </p:cSld>
  <p:clrMapOvr>
    <a:masterClrMapping/>
  </p:clrMapOvr>
  <p:transition spd="slow">
    <p:push dir="r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360F-3A60-4C61-94F1-81099FF37EF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82750"/>
      </p:ext>
    </p:extLst>
  </p:cSld>
  <p:clrMapOvr>
    <a:masterClrMapping/>
  </p:clrMapOvr>
  <p:transition spd="slow">
    <p:push dir="r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B938-AC1B-4963-85C0-F43B25FFC4C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81949"/>
      </p:ext>
    </p:extLst>
  </p:cSld>
  <p:clrMapOvr>
    <a:masterClrMapping/>
  </p:clrMapOvr>
  <p:transition spd="slow">
    <p:push dir="r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7493-B680-46A4-A668-6E74FE52003C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58612"/>
      </p:ext>
    </p:extLst>
  </p:cSld>
  <p:clrMapOvr>
    <a:masterClrMapping/>
  </p:clrMapOvr>
  <p:transition spd="slow">
    <p:push dir="r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312DD-C428-4E12-9688-B8ED8E93193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09105"/>
      </p:ext>
    </p:extLst>
  </p:cSld>
  <p:clrMapOvr>
    <a:masterClrMapping/>
  </p:clrMapOvr>
  <p:transition spd="slow">
    <p:push dir="r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1669-64E8-4D76-B9DD-25572F92AD4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27101"/>
      </p:ext>
    </p:extLst>
  </p:cSld>
  <p:clrMapOvr>
    <a:masterClrMapping/>
  </p:clrMapOvr>
  <p:transition spd="slow">
    <p:push dir="r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8CCD-7ABF-4DFC-A1DD-30C2C0127BA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6796"/>
      </p:ext>
    </p:extLst>
  </p:cSld>
  <p:clrMapOvr>
    <a:masterClrMapping/>
  </p:clrMapOvr>
  <p:transition spd="slow">
    <p:push dir="r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DC89-9A10-431B-AE76-210B22AD750D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83421"/>
      </p:ext>
    </p:extLst>
  </p:cSld>
  <p:clrMapOvr>
    <a:masterClrMapping/>
  </p:clrMapOvr>
  <p:transition spd="slow">
    <p:push dir="r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9686-FC08-40FF-9707-4CAC05F86A8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63939"/>
      </p:ext>
    </p:extLst>
  </p:cSld>
  <p:clrMapOvr>
    <a:masterClrMapping/>
  </p:clrMapOvr>
  <p:transition spd="slow">
    <p:push dir="r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0C8B1-0FE9-4DA2-882B-5C6DF092F353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47817"/>
      </p:ext>
    </p:extLst>
  </p:cSld>
  <p:clrMapOvr>
    <a:masterClrMapping/>
  </p:clrMapOvr>
  <p:transition spd="slow">
    <p:push dir="r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949A-356E-4B7A-90DA-22C88AFCCD8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09007"/>
      </p:ext>
    </p:extLst>
  </p:cSld>
  <p:clrMapOvr>
    <a:masterClrMapping/>
  </p:clrMapOvr>
  <p:transition spd="slow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B938-AC1B-4963-85C0-F43B25FFC4C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16580"/>
      </p:ext>
    </p:extLst>
  </p:cSld>
  <p:clrMapOvr>
    <a:masterClrMapping/>
  </p:clrMapOvr>
  <p:transition spd="slow">
    <p:push dir="r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B43F-575E-4D4C-810E-6AE651D6FCD5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89364"/>
      </p:ext>
    </p:extLst>
  </p:cSld>
  <p:clrMapOvr>
    <a:masterClrMapping/>
  </p:clrMapOvr>
  <p:transition spd="slow">
    <p:push dir="r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5814-B002-4DAA-BF63-B0E7779180D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60339"/>
      </p:ext>
    </p:extLst>
  </p:cSld>
  <p:clrMapOvr>
    <a:masterClrMapping/>
  </p:clrMapOvr>
  <p:transition spd="slow">
    <p:push dir="r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360F-3A60-4C61-94F1-81099FF37EF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8932"/>
      </p:ext>
    </p:extLst>
  </p:cSld>
  <p:clrMapOvr>
    <a:masterClrMapping/>
  </p:clrMapOvr>
  <p:transition spd="slow">
    <p:push dir="r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B938-AC1B-4963-85C0-F43B25FFC4C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46884"/>
      </p:ext>
    </p:extLst>
  </p:cSld>
  <p:clrMapOvr>
    <a:masterClrMapping/>
  </p:clrMapOvr>
  <p:transition spd="slow">
    <p:push dir="r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7493-B680-46A4-A668-6E74FE52003C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1409"/>
      </p:ext>
    </p:extLst>
  </p:cSld>
  <p:clrMapOvr>
    <a:masterClrMapping/>
  </p:clrMapOvr>
  <p:transition spd="slow">
    <p:push dir="r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312DD-C428-4E12-9688-B8ED8E93193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462496"/>
      </p:ext>
    </p:extLst>
  </p:cSld>
  <p:clrMapOvr>
    <a:masterClrMapping/>
  </p:clrMapOvr>
  <p:transition spd="slow">
    <p:push dir="r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1669-64E8-4D76-B9DD-25572F92AD4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22351"/>
      </p:ext>
    </p:extLst>
  </p:cSld>
  <p:clrMapOvr>
    <a:masterClrMapping/>
  </p:clrMapOvr>
  <p:transition spd="slow">
    <p:push dir="r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8CCD-7ABF-4DFC-A1DD-30C2C0127BA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7231"/>
      </p:ext>
    </p:extLst>
  </p:cSld>
  <p:clrMapOvr>
    <a:masterClrMapping/>
  </p:clrMapOvr>
  <p:transition spd="slow">
    <p:push dir="r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DC89-9A10-431B-AE76-210B22AD750D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51735"/>
      </p:ext>
    </p:extLst>
  </p:cSld>
  <p:clrMapOvr>
    <a:masterClrMapping/>
  </p:clrMapOvr>
  <p:transition spd="slow">
    <p:push dir="r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9686-FC08-40FF-9707-4CAC05F86A8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4438"/>
      </p:ext>
    </p:extLst>
  </p:cSld>
  <p:clrMapOvr>
    <a:masterClrMapping/>
  </p:clrMapOvr>
  <p:transition spd="slow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7493-B680-46A4-A668-6E74FE52003C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24791"/>
      </p:ext>
    </p:extLst>
  </p:cSld>
  <p:clrMapOvr>
    <a:masterClrMapping/>
  </p:clrMapOvr>
  <p:transition spd="slow">
    <p:push dir="r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0C8B1-0FE9-4DA2-882B-5C6DF092F353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94335"/>
      </p:ext>
    </p:extLst>
  </p:cSld>
  <p:clrMapOvr>
    <a:masterClrMapping/>
  </p:clrMapOvr>
  <p:transition spd="slow">
    <p:push dir="r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949A-356E-4B7A-90DA-22C88AFCCD8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72348"/>
      </p:ext>
    </p:extLst>
  </p:cSld>
  <p:clrMapOvr>
    <a:masterClrMapping/>
  </p:clrMapOvr>
  <p:transition spd="slow">
    <p:push dir="r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B43F-575E-4D4C-810E-6AE651D6FCD5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94768"/>
      </p:ext>
    </p:extLst>
  </p:cSld>
  <p:clrMapOvr>
    <a:masterClrMapping/>
  </p:clrMapOvr>
  <p:transition spd="slow">
    <p:push dir="r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5814-B002-4DAA-BF63-B0E7779180D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28643"/>
      </p:ext>
    </p:extLst>
  </p:cSld>
  <p:clrMapOvr>
    <a:masterClrMapping/>
  </p:clrMapOvr>
  <p:transition spd="slow">
    <p:push dir="r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360F-3A60-4C61-94F1-81099FF37EF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7812"/>
      </p:ext>
    </p:extLst>
  </p:cSld>
  <p:clrMapOvr>
    <a:masterClrMapping/>
  </p:clrMapOvr>
  <p:transition spd="slow">
    <p:push dir="r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B938-AC1B-4963-85C0-F43B25FFC4C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23041"/>
      </p:ext>
    </p:extLst>
  </p:cSld>
  <p:clrMapOvr>
    <a:masterClrMapping/>
  </p:clrMapOvr>
  <p:transition spd="slow">
    <p:push dir="r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7493-B680-46A4-A668-6E74FE52003C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64609"/>
      </p:ext>
    </p:extLst>
  </p:cSld>
  <p:clrMapOvr>
    <a:masterClrMapping/>
  </p:clrMapOvr>
  <p:transition spd="slow">
    <p:push dir="r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312DD-C428-4E12-9688-B8ED8E93193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247351"/>
      </p:ext>
    </p:extLst>
  </p:cSld>
  <p:clrMapOvr>
    <a:masterClrMapping/>
  </p:clrMapOvr>
  <p:transition spd="slow">
    <p:push dir="r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1669-64E8-4D76-B9DD-25572F92AD4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64181"/>
      </p:ext>
    </p:extLst>
  </p:cSld>
  <p:clrMapOvr>
    <a:masterClrMapping/>
  </p:clrMapOvr>
  <p:transition spd="slow">
    <p:push dir="r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8CCD-7ABF-4DFC-A1DD-30C2C0127BA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31931"/>
      </p:ext>
    </p:extLst>
  </p:cSld>
  <p:clrMapOvr>
    <a:masterClrMapping/>
  </p:clrMapOvr>
  <p:transition spd="slow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312DD-C428-4E12-9688-B8ED8E93193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71660"/>
      </p:ext>
    </p:extLst>
  </p:cSld>
  <p:clrMapOvr>
    <a:masterClrMapping/>
  </p:clrMapOvr>
  <p:transition spd="slow">
    <p:push dir="r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DC89-9A10-431B-AE76-210B22AD750D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79009"/>
      </p:ext>
    </p:extLst>
  </p:cSld>
  <p:clrMapOvr>
    <a:masterClrMapping/>
  </p:clrMapOvr>
  <p:transition spd="slow">
    <p:push dir="r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9686-FC08-40FF-9707-4CAC05F86A8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90282"/>
      </p:ext>
    </p:extLst>
  </p:cSld>
  <p:clrMapOvr>
    <a:masterClrMapping/>
  </p:clrMapOvr>
  <p:transition spd="slow">
    <p:push dir="r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0C8B1-0FE9-4DA2-882B-5C6DF092F353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62551"/>
      </p:ext>
    </p:extLst>
  </p:cSld>
  <p:clrMapOvr>
    <a:masterClrMapping/>
  </p:clrMapOvr>
  <p:transition spd="slow">
    <p:push dir="r"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949A-356E-4B7A-90DA-22C88AFCCD8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55143"/>
      </p:ext>
    </p:extLst>
  </p:cSld>
  <p:clrMapOvr>
    <a:masterClrMapping/>
  </p:clrMapOvr>
  <p:transition spd="slow">
    <p:push dir="r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B43F-575E-4D4C-810E-6AE651D6FCD5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73642"/>
      </p:ext>
    </p:extLst>
  </p:cSld>
  <p:clrMapOvr>
    <a:masterClrMapping/>
  </p:clrMapOvr>
  <p:transition spd="slow">
    <p:push dir="r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5814-B002-4DAA-BF63-B0E7779180D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03385"/>
      </p:ext>
    </p:extLst>
  </p:cSld>
  <p:clrMapOvr>
    <a:masterClrMapping/>
  </p:clrMapOvr>
  <p:transition spd="slow">
    <p:push dir="r"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360F-3A60-4C61-94F1-81099FF37EF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59411"/>
      </p:ext>
    </p:extLst>
  </p:cSld>
  <p:clrMapOvr>
    <a:masterClrMapping/>
  </p:clrMapOvr>
  <p:transition spd="slow">
    <p:push dir="r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B938-AC1B-4963-85C0-F43B25FFC4C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32197"/>
      </p:ext>
    </p:extLst>
  </p:cSld>
  <p:clrMapOvr>
    <a:masterClrMapping/>
  </p:clrMapOvr>
  <p:transition spd="slow">
    <p:push dir="r"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7493-B680-46A4-A668-6E74FE52003C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80863"/>
      </p:ext>
    </p:extLst>
  </p:cSld>
  <p:clrMapOvr>
    <a:masterClrMapping/>
  </p:clrMapOvr>
  <p:transition spd="slow">
    <p:push dir="r"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312DD-C428-4E12-9688-B8ED8E93193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04332"/>
      </p:ext>
    </p:extLst>
  </p:cSld>
  <p:clrMapOvr>
    <a:masterClrMapping/>
  </p:clrMapOvr>
  <p:transition spd="slow"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1669-64E8-4D76-B9DD-25572F92AD4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64812"/>
      </p:ext>
    </p:extLst>
  </p:cSld>
  <p:clrMapOvr>
    <a:masterClrMapping/>
  </p:clrMapOvr>
  <p:transition spd="slow">
    <p:push dir="r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1669-64E8-4D76-B9DD-25572F92AD4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99043"/>
      </p:ext>
    </p:extLst>
  </p:cSld>
  <p:clrMapOvr>
    <a:masterClrMapping/>
  </p:clrMapOvr>
  <p:transition spd="slow">
    <p:push dir="r"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8CCD-7ABF-4DFC-A1DD-30C2C0127BA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54673"/>
      </p:ext>
    </p:extLst>
  </p:cSld>
  <p:clrMapOvr>
    <a:masterClrMapping/>
  </p:clrMapOvr>
  <p:transition spd="slow">
    <p:push dir="r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DC89-9A10-431B-AE76-210B22AD750D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20096"/>
      </p:ext>
    </p:extLst>
  </p:cSld>
  <p:clrMapOvr>
    <a:masterClrMapping/>
  </p:clrMapOvr>
  <p:transition spd="slow">
    <p:push dir="r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9686-FC08-40FF-9707-4CAC05F86A8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40777"/>
      </p:ext>
    </p:extLst>
  </p:cSld>
  <p:clrMapOvr>
    <a:masterClrMapping/>
  </p:clrMapOvr>
  <p:transition spd="slow">
    <p:push dir="r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0C8B1-0FE9-4DA2-882B-5C6DF092F353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80092"/>
      </p:ext>
    </p:extLst>
  </p:cSld>
  <p:clrMapOvr>
    <a:masterClrMapping/>
  </p:clrMapOvr>
  <p:transition spd="slow">
    <p:push dir="r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949A-356E-4B7A-90DA-22C88AFCCD8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71242"/>
      </p:ext>
    </p:extLst>
  </p:cSld>
  <p:clrMapOvr>
    <a:masterClrMapping/>
  </p:clrMapOvr>
  <p:transition spd="slow">
    <p:push dir="r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B43F-575E-4D4C-810E-6AE651D6FCD5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12230"/>
      </p:ext>
    </p:extLst>
  </p:cSld>
  <p:clrMapOvr>
    <a:masterClrMapping/>
  </p:clrMapOvr>
  <p:transition spd="slow">
    <p:push dir="r"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5814-B002-4DAA-BF63-B0E7779180D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80909"/>
      </p:ext>
    </p:extLst>
  </p:cSld>
  <p:clrMapOvr>
    <a:masterClrMapping/>
  </p:clrMapOvr>
  <p:transition spd="slow">
    <p:push dir="r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360F-3A60-4C61-94F1-81099FF37EF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87575"/>
      </p:ext>
    </p:extLst>
  </p:cSld>
  <p:clrMapOvr>
    <a:masterClrMapping/>
  </p:clrMapOvr>
  <p:transition spd="slow">
    <p:push dir="r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B938-AC1B-4963-85C0-F43B25FFC4C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747060"/>
      </p:ext>
    </p:extLst>
  </p:cSld>
  <p:clrMapOvr>
    <a:masterClrMapping/>
  </p:clrMapOvr>
  <p:transition spd="slow">
    <p:push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8CCD-7ABF-4DFC-A1DD-30C2C0127BA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926"/>
      </p:ext>
    </p:extLst>
  </p:cSld>
  <p:clrMapOvr>
    <a:masterClrMapping/>
  </p:clrMapOvr>
  <p:transition spd="slow">
    <p:push dir="r"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7493-B680-46A4-A668-6E74FE52003C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19819"/>
      </p:ext>
    </p:extLst>
  </p:cSld>
  <p:clrMapOvr>
    <a:masterClrMapping/>
  </p:clrMapOvr>
  <p:transition spd="slow">
    <p:push dir="r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312DD-C428-4E12-9688-B8ED8E93193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90130"/>
      </p:ext>
    </p:extLst>
  </p:cSld>
  <p:clrMapOvr>
    <a:masterClrMapping/>
  </p:clrMapOvr>
  <p:transition spd="slow">
    <p:push dir="r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1669-64E8-4D76-B9DD-25572F92AD4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92199"/>
      </p:ext>
    </p:extLst>
  </p:cSld>
  <p:clrMapOvr>
    <a:masterClrMapping/>
  </p:clrMapOvr>
  <p:transition spd="slow">
    <p:push dir="r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8CCD-7ABF-4DFC-A1DD-30C2C0127BA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64005"/>
      </p:ext>
    </p:extLst>
  </p:cSld>
  <p:clrMapOvr>
    <a:masterClrMapping/>
  </p:clrMapOvr>
  <p:transition spd="slow">
    <p:push dir="r"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DC89-9A10-431B-AE76-210B22AD750D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22603"/>
      </p:ext>
    </p:extLst>
  </p:cSld>
  <p:clrMapOvr>
    <a:masterClrMapping/>
  </p:clrMapOvr>
  <p:transition spd="slow">
    <p:push dir="r"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9686-FC08-40FF-9707-4CAC05F86A8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23936"/>
      </p:ext>
    </p:extLst>
  </p:cSld>
  <p:clrMapOvr>
    <a:masterClrMapping/>
  </p:clrMapOvr>
  <p:transition spd="slow">
    <p:push dir="r"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0C8B1-0FE9-4DA2-882B-5C6DF092F353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81316"/>
      </p:ext>
    </p:extLst>
  </p:cSld>
  <p:clrMapOvr>
    <a:masterClrMapping/>
  </p:clrMapOvr>
  <p:transition spd="slow">
    <p:push dir="r"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949A-356E-4B7A-90DA-22C88AFCCD8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18775"/>
      </p:ext>
    </p:extLst>
  </p:cSld>
  <p:clrMapOvr>
    <a:masterClrMapping/>
  </p:clrMapOvr>
  <p:transition spd="slow">
    <p:push dir="r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B43F-575E-4D4C-810E-6AE651D6FCD5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15144"/>
      </p:ext>
    </p:extLst>
  </p:cSld>
  <p:clrMapOvr>
    <a:masterClrMapping/>
  </p:clrMapOvr>
  <p:transition spd="slow">
    <p:push dir="r"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5814-B002-4DAA-BF63-B0E7779180D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77584"/>
      </p:ext>
    </p:extLst>
  </p:cSld>
  <p:clrMapOvr>
    <a:masterClrMapping/>
  </p:clrMapOvr>
  <p:transition spd="slow">
    <p:push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DC89-9A10-431B-AE76-210B22AD750D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42687"/>
      </p:ext>
    </p:extLst>
  </p:cSld>
  <p:clrMapOvr>
    <a:masterClrMapping/>
  </p:clrMapOvr>
  <p:transition spd="slow">
    <p:push dir="r"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360F-3A60-4C61-94F1-81099FF37EF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41746"/>
      </p:ext>
    </p:extLst>
  </p:cSld>
  <p:clrMapOvr>
    <a:masterClrMapping/>
  </p:clrMapOvr>
  <p:transition spd="slow">
    <p:push dir="r"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B938-AC1B-4963-85C0-F43B25FFC4C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31390"/>
      </p:ext>
    </p:extLst>
  </p:cSld>
  <p:clrMapOvr>
    <a:masterClrMapping/>
  </p:clrMapOvr>
  <p:transition spd="slow">
    <p:push dir="r"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7493-B680-46A4-A668-6E74FE52003C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9492"/>
      </p:ext>
    </p:extLst>
  </p:cSld>
  <p:clrMapOvr>
    <a:masterClrMapping/>
  </p:clrMapOvr>
  <p:transition spd="slow">
    <p:push dir="r"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312DD-C428-4E12-9688-B8ED8E93193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50288"/>
      </p:ext>
    </p:extLst>
  </p:cSld>
  <p:clrMapOvr>
    <a:masterClrMapping/>
  </p:clrMapOvr>
  <p:transition spd="slow">
    <p:push dir="r"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1669-64E8-4D76-B9DD-25572F92AD4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54570"/>
      </p:ext>
    </p:extLst>
  </p:cSld>
  <p:clrMapOvr>
    <a:masterClrMapping/>
  </p:clrMapOvr>
  <p:transition spd="slow">
    <p:push dir="r"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8CCD-7ABF-4DFC-A1DD-30C2C0127BA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03474"/>
      </p:ext>
    </p:extLst>
  </p:cSld>
  <p:clrMapOvr>
    <a:masterClrMapping/>
  </p:clrMapOvr>
  <p:transition spd="slow">
    <p:push dir="r"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DC89-9A10-431B-AE76-210B22AD750D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4330"/>
      </p:ext>
    </p:extLst>
  </p:cSld>
  <p:clrMapOvr>
    <a:masterClrMapping/>
  </p:clrMapOvr>
  <p:transition spd="slow">
    <p:push dir="r"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9686-FC08-40FF-9707-4CAC05F86A8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86299"/>
      </p:ext>
    </p:extLst>
  </p:cSld>
  <p:clrMapOvr>
    <a:masterClrMapping/>
  </p:clrMapOvr>
  <p:transition spd="slow">
    <p:push dir="r"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0C8B1-0FE9-4DA2-882B-5C6DF092F353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773997"/>
      </p:ext>
    </p:extLst>
  </p:cSld>
  <p:clrMapOvr>
    <a:masterClrMapping/>
  </p:clrMapOvr>
  <p:transition spd="slow">
    <p:push dir="r"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949A-356E-4B7A-90DA-22C88AFCCD8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62534"/>
      </p:ext>
    </p:extLst>
  </p:cSld>
  <p:clrMapOvr>
    <a:masterClrMapping/>
  </p:clrMapOvr>
  <p:transition spd="slow">
    <p:push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9686-FC08-40FF-9707-4CAC05F86A8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42611"/>
      </p:ext>
    </p:extLst>
  </p:cSld>
  <p:clrMapOvr>
    <a:masterClrMapping/>
  </p:clrMapOvr>
  <p:transition spd="slow">
    <p:push dir="r"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B43F-575E-4D4C-810E-6AE651D6FCD5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15932"/>
      </p:ext>
    </p:extLst>
  </p:cSld>
  <p:clrMapOvr>
    <a:masterClrMapping/>
  </p:clrMapOvr>
  <p:transition spd="slow">
    <p:push dir="r"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5814-B002-4DAA-BF63-B0E7779180D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44018"/>
      </p:ext>
    </p:extLst>
  </p:cSld>
  <p:clrMapOvr>
    <a:masterClrMapping/>
  </p:clrMapOvr>
  <p:transition spd="slow">
    <p:push dir="r"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360F-3A60-4C61-94F1-81099FF37EF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2583"/>
      </p:ext>
    </p:extLst>
  </p:cSld>
  <p:clrMapOvr>
    <a:masterClrMapping/>
  </p:clrMapOvr>
  <p:transition spd="slow">
    <p:push dir="r"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B938-AC1B-4963-85C0-F43B25FFC4C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59657"/>
      </p:ext>
    </p:extLst>
  </p:cSld>
  <p:clrMapOvr>
    <a:masterClrMapping/>
  </p:clrMapOvr>
  <p:transition spd="slow">
    <p:push dir="r"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7493-B680-46A4-A668-6E74FE52003C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27880"/>
      </p:ext>
    </p:extLst>
  </p:cSld>
  <p:clrMapOvr>
    <a:masterClrMapping/>
  </p:clrMapOvr>
  <p:transition spd="slow">
    <p:push dir="r"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312DD-C428-4E12-9688-B8ED8E93193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2224"/>
      </p:ext>
    </p:extLst>
  </p:cSld>
  <p:clrMapOvr>
    <a:masterClrMapping/>
  </p:clrMapOvr>
  <p:transition spd="slow">
    <p:push dir="r"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1669-64E8-4D76-B9DD-25572F92AD4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6602"/>
      </p:ext>
    </p:extLst>
  </p:cSld>
  <p:clrMapOvr>
    <a:masterClrMapping/>
  </p:clrMapOvr>
  <p:transition spd="slow">
    <p:push dir="r"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8CCD-7ABF-4DFC-A1DD-30C2C0127BA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36880"/>
      </p:ext>
    </p:extLst>
  </p:cSld>
  <p:clrMapOvr>
    <a:masterClrMapping/>
  </p:clrMapOvr>
  <p:transition spd="slow">
    <p:push dir="r"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DC89-9A10-431B-AE76-210B22AD750D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00935"/>
      </p:ext>
    </p:extLst>
  </p:cSld>
  <p:clrMapOvr>
    <a:masterClrMapping/>
  </p:clrMapOvr>
  <p:transition spd="slow">
    <p:push dir="r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9686-FC08-40FF-9707-4CAC05F86A8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76343"/>
      </p:ext>
    </p:extLst>
  </p:cSld>
  <p:clrMapOvr>
    <a:masterClrMapping/>
  </p:clrMapOvr>
  <p:transition spd="slow">
    <p:push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0C8B1-0FE9-4DA2-882B-5C6DF092F353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12897"/>
      </p:ext>
    </p:extLst>
  </p:cSld>
  <p:clrMapOvr>
    <a:masterClrMapping/>
  </p:clrMapOvr>
  <p:transition spd="slow">
    <p:push dir="r"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0C8B1-0FE9-4DA2-882B-5C6DF092F353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14856"/>
      </p:ext>
    </p:extLst>
  </p:cSld>
  <p:clrMapOvr>
    <a:masterClrMapping/>
  </p:clrMapOvr>
  <p:transition spd="slow">
    <p:push dir="r"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949A-356E-4B7A-90DA-22C88AFCCD8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9127"/>
      </p:ext>
    </p:extLst>
  </p:cSld>
  <p:clrMapOvr>
    <a:masterClrMapping/>
  </p:clrMapOvr>
  <p:transition spd="slow">
    <p:push dir="r"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B43F-575E-4D4C-810E-6AE651D6FCD5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97139"/>
      </p:ext>
    </p:extLst>
  </p:cSld>
  <p:clrMapOvr>
    <a:masterClrMapping/>
  </p:clrMapOvr>
  <p:transition spd="slow">
    <p:push dir="r"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5814-B002-4DAA-BF63-B0E7779180D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18816"/>
      </p:ext>
    </p:extLst>
  </p:cSld>
  <p:clrMapOvr>
    <a:masterClrMapping/>
  </p:clrMapOvr>
  <p:transition spd="slow">
    <p:push dir="r"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360F-3A60-4C61-94F1-81099FF37EF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54115"/>
      </p:ext>
    </p:extLst>
  </p:cSld>
  <p:clrMapOvr>
    <a:masterClrMapping/>
  </p:clrMapOvr>
  <p:transition spd="slow">
    <p:push dir="r"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B938-AC1B-4963-85C0-F43B25FFC4C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510176"/>
      </p:ext>
    </p:extLst>
  </p:cSld>
  <p:clrMapOvr>
    <a:masterClrMapping/>
  </p:clrMapOvr>
  <p:transition spd="slow">
    <p:push dir="r"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7493-B680-46A4-A668-6E74FE52003C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92958"/>
      </p:ext>
    </p:extLst>
  </p:cSld>
  <p:clrMapOvr>
    <a:masterClrMapping/>
  </p:clrMapOvr>
  <p:transition spd="slow">
    <p:push dir="r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312DD-C428-4E12-9688-B8ED8E93193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8214"/>
      </p:ext>
    </p:extLst>
  </p:cSld>
  <p:clrMapOvr>
    <a:masterClrMapping/>
  </p:clrMapOvr>
  <p:transition spd="slow">
    <p:push dir="r"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1669-64E8-4D76-B9DD-25572F92AD4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11336"/>
      </p:ext>
    </p:extLst>
  </p:cSld>
  <p:clrMapOvr>
    <a:masterClrMapping/>
  </p:clrMapOvr>
  <p:transition spd="slow">
    <p:push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949A-356E-4B7A-90DA-22C88AFCCD8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83631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9686-FC08-40FF-9707-4CAC05F86A8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86103"/>
      </p:ext>
    </p:extLst>
  </p:cSld>
  <p:clrMapOvr>
    <a:masterClrMapping/>
  </p:clrMapOvr>
  <p:transition spd="slow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B43F-575E-4D4C-810E-6AE651D6FCD5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100682"/>
      </p:ext>
    </p:extLst>
  </p:cSld>
  <p:clrMapOvr>
    <a:masterClrMapping/>
  </p:clrMapOvr>
  <p:transition spd="slow">
    <p:push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5814-B002-4DAA-BF63-B0E7779180D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22926"/>
      </p:ext>
    </p:extLst>
  </p:cSld>
  <p:clrMapOvr>
    <a:masterClrMapping/>
  </p:clrMapOvr>
  <p:transition spd="slow">
    <p:push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360F-3A60-4C61-94F1-81099FF37EF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21947"/>
      </p:ext>
    </p:extLst>
  </p:cSld>
  <p:clrMapOvr>
    <a:masterClrMapping/>
  </p:clrMapOvr>
  <p:transition spd="slow">
    <p:push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B938-AC1B-4963-85C0-F43B25FFC4C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97102"/>
      </p:ext>
    </p:extLst>
  </p:cSld>
  <p:clrMapOvr>
    <a:masterClrMapping/>
  </p:clrMapOvr>
  <p:transition spd="slow">
    <p:push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7493-B680-46A4-A668-6E74FE52003C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002"/>
      </p:ext>
    </p:extLst>
  </p:cSld>
  <p:clrMapOvr>
    <a:masterClrMapping/>
  </p:clrMapOvr>
  <p:transition spd="slow">
    <p:push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312DD-C428-4E12-9688-B8ED8E93193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63404"/>
      </p:ext>
    </p:extLst>
  </p:cSld>
  <p:clrMapOvr>
    <a:masterClrMapping/>
  </p:clrMapOvr>
  <p:transition spd="slow">
    <p:push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1669-64E8-4D76-B9DD-25572F92AD4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20090"/>
      </p:ext>
    </p:extLst>
  </p:cSld>
  <p:clrMapOvr>
    <a:masterClrMapping/>
  </p:clrMapOvr>
  <p:transition spd="slow">
    <p:push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8CCD-7ABF-4DFC-A1DD-30C2C0127BA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06191"/>
      </p:ext>
    </p:extLst>
  </p:cSld>
  <p:clrMapOvr>
    <a:masterClrMapping/>
  </p:clrMapOvr>
  <p:transition spd="slow">
    <p:push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DC89-9A10-431B-AE76-210B22AD750D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70596"/>
      </p:ext>
    </p:extLst>
  </p:cSld>
  <p:clrMapOvr>
    <a:masterClrMapping/>
  </p:clrMapOvr>
  <p:transition spd="slow">
    <p:push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9686-FC08-40FF-9707-4CAC05F86A8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64194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0C8B1-0FE9-4DA2-882B-5C6DF092F353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8231"/>
      </p:ext>
    </p:extLst>
  </p:cSld>
  <p:clrMapOvr>
    <a:masterClrMapping/>
  </p:clrMapOvr>
  <p:transition spd="slow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0C8B1-0FE9-4DA2-882B-5C6DF092F353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10955"/>
      </p:ext>
    </p:extLst>
  </p:cSld>
  <p:clrMapOvr>
    <a:masterClrMapping/>
  </p:clrMapOvr>
  <p:transition spd="slow">
    <p:push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949A-356E-4B7A-90DA-22C88AFCCD8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87943"/>
      </p:ext>
    </p:extLst>
  </p:cSld>
  <p:clrMapOvr>
    <a:masterClrMapping/>
  </p:clrMapOvr>
  <p:transition spd="slow">
    <p:push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B43F-575E-4D4C-810E-6AE651D6FCD5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44134"/>
      </p:ext>
    </p:extLst>
  </p:cSld>
  <p:clrMapOvr>
    <a:masterClrMapping/>
  </p:clrMapOvr>
  <p:transition spd="slow">
    <p:push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5814-B002-4DAA-BF63-B0E7779180D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98524"/>
      </p:ext>
    </p:extLst>
  </p:cSld>
  <p:clrMapOvr>
    <a:masterClrMapping/>
  </p:clrMapOvr>
  <p:transition spd="slow">
    <p:push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360F-3A60-4C61-94F1-81099FF37EF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08964"/>
      </p:ext>
    </p:extLst>
  </p:cSld>
  <p:clrMapOvr>
    <a:masterClrMapping/>
  </p:clrMapOvr>
  <p:transition spd="slow">
    <p:push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B938-AC1B-4963-85C0-F43B25FFC4C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65829"/>
      </p:ext>
    </p:extLst>
  </p:cSld>
  <p:clrMapOvr>
    <a:masterClrMapping/>
  </p:clrMapOvr>
  <p:transition spd="slow">
    <p:push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7493-B680-46A4-A668-6E74FE52003C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84639"/>
      </p:ext>
    </p:extLst>
  </p:cSld>
  <p:clrMapOvr>
    <a:masterClrMapping/>
  </p:clrMapOvr>
  <p:transition spd="slow">
    <p:push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312DD-C428-4E12-9688-B8ED8E93193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18133"/>
      </p:ext>
    </p:extLst>
  </p:cSld>
  <p:clrMapOvr>
    <a:masterClrMapping/>
  </p:clrMapOvr>
  <p:transition spd="slow">
    <p:push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1669-64E8-4D76-B9DD-25572F92AD4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09167"/>
      </p:ext>
    </p:extLst>
  </p:cSld>
  <p:clrMapOvr>
    <a:masterClrMapping/>
  </p:clrMapOvr>
  <p:transition spd="slow">
    <p:push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8CCD-7ABF-4DFC-A1DD-30C2C0127BA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63795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949A-356E-4B7A-90DA-22C88AFCCD8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05618"/>
      </p:ext>
    </p:extLst>
  </p:cSld>
  <p:clrMapOvr>
    <a:masterClrMapping/>
  </p:clrMapOvr>
  <p:transition spd="slow">
    <p:push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DC89-9A10-431B-AE76-210B22AD750D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17688"/>
      </p:ext>
    </p:extLst>
  </p:cSld>
  <p:clrMapOvr>
    <a:masterClrMapping/>
  </p:clrMapOvr>
  <p:transition spd="slow">
    <p:push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9686-FC08-40FF-9707-4CAC05F86A8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422896"/>
      </p:ext>
    </p:extLst>
  </p:cSld>
  <p:clrMapOvr>
    <a:masterClrMapping/>
  </p:clrMapOvr>
  <p:transition spd="slow">
    <p:push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0C8B1-0FE9-4DA2-882B-5C6DF092F353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55599"/>
      </p:ext>
    </p:extLst>
  </p:cSld>
  <p:clrMapOvr>
    <a:masterClrMapping/>
  </p:clrMapOvr>
  <p:transition spd="slow">
    <p:push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949A-356E-4B7A-90DA-22C88AFCCD8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30781"/>
      </p:ext>
    </p:extLst>
  </p:cSld>
  <p:clrMapOvr>
    <a:masterClrMapping/>
  </p:clrMapOvr>
  <p:transition spd="slow">
    <p:push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B43F-575E-4D4C-810E-6AE651D6FCD5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68904"/>
      </p:ext>
    </p:extLst>
  </p:cSld>
  <p:clrMapOvr>
    <a:masterClrMapping/>
  </p:clrMapOvr>
  <p:transition spd="slow">
    <p:push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5814-B002-4DAA-BF63-B0E7779180D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23703"/>
      </p:ext>
    </p:extLst>
  </p:cSld>
  <p:clrMapOvr>
    <a:masterClrMapping/>
  </p:clrMapOvr>
  <p:transition spd="slow">
    <p:push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360F-3A60-4C61-94F1-81099FF37EF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68342"/>
      </p:ext>
    </p:extLst>
  </p:cSld>
  <p:clrMapOvr>
    <a:masterClrMapping/>
  </p:clrMapOvr>
  <p:transition spd="slow">
    <p:push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B938-AC1B-4963-85C0-F43B25FFC4C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60502"/>
      </p:ext>
    </p:extLst>
  </p:cSld>
  <p:clrMapOvr>
    <a:masterClrMapping/>
  </p:clrMapOvr>
  <p:transition spd="slow">
    <p:push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7493-B680-46A4-A668-6E74FE52003C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746826"/>
      </p:ext>
    </p:extLst>
  </p:cSld>
  <p:clrMapOvr>
    <a:masterClrMapping/>
  </p:clrMapOvr>
  <p:transition spd="slow">
    <p:push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312DD-C428-4E12-9688-B8ED8E93193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90099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B43F-575E-4D4C-810E-6AE651D6FCD5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99659"/>
      </p:ext>
    </p:extLst>
  </p:cSld>
  <p:clrMapOvr>
    <a:masterClrMapping/>
  </p:clrMapOvr>
  <p:transition spd="slow">
    <p:push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1669-64E8-4D76-B9DD-25572F92AD4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83963"/>
      </p:ext>
    </p:extLst>
  </p:cSld>
  <p:clrMapOvr>
    <a:masterClrMapping/>
  </p:clrMapOvr>
  <p:transition spd="slow">
    <p:push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8CCD-7ABF-4DFC-A1DD-30C2C0127BA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30084"/>
      </p:ext>
    </p:extLst>
  </p:cSld>
  <p:clrMapOvr>
    <a:masterClrMapping/>
  </p:clrMapOvr>
  <p:transition spd="slow">
    <p:push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DC89-9A10-431B-AE76-210B22AD750D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79502"/>
      </p:ext>
    </p:extLst>
  </p:cSld>
  <p:clrMapOvr>
    <a:masterClrMapping/>
  </p:clrMapOvr>
  <p:transition spd="slow">
    <p:push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9686-FC08-40FF-9707-4CAC05F86A8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54799"/>
      </p:ext>
    </p:extLst>
  </p:cSld>
  <p:clrMapOvr>
    <a:masterClrMapping/>
  </p:clrMapOvr>
  <p:transition spd="slow">
    <p:push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0C8B1-0FE9-4DA2-882B-5C6DF092F353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0290"/>
      </p:ext>
    </p:extLst>
  </p:cSld>
  <p:clrMapOvr>
    <a:masterClrMapping/>
  </p:clrMapOvr>
  <p:transition spd="slow">
    <p:push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949A-356E-4B7A-90DA-22C88AFCCD8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56875"/>
      </p:ext>
    </p:extLst>
  </p:cSld>
  <p:clrMapOvr>
    <a:masterClrMapping/>
  </p:clrMapOvr>
  <p:transition spd="slow">
    <p:push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B43F-575E-4D4C-810E-6AE651D6FCD5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537951"/>
      </p:ext>
    </p:extLst>
  </p:cSld>
  <p:clrMapOvr>
    <a:masterClrMapping/>
  </p:clrMapOvr>
  <p:transition spd="slow">
    <p:push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5814-B002-4DAA-BF63-B0E7779180D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88035"/>
      </p:ext>
    </p:extLst>
  </p:cSld>
  <p:clrMapOvr>
    <a:masterClrMapping/>
  </p:clrMapOvr>
  <p:transition spd="slow">
    <p:push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360F-3A60-4C61-94F1-81099FF37EF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07525"/>
      </p:ext>
    </p:extLst>
  </p:cSld>
  <p:clrMapOvr>
    <a:masterClrMapping/>
  </p:clrMapOvr>
  <p:transition spd="slow">
    <p:push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B938-AC1B-4963-85C0-F43B25FFC4C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63357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5814-B002-4DAA-BF63-B0E7779180D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52876"/>
      </p:ext>
    </p:extLst>
  </p:cSld>
  <p:clrMapOvr>
    <a:masterClrMapping/>
  </p:clrMapOvr>
  <p:transition spd="slow">
    <p:push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7493-B680-46A4-A668-6E74FE52003C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6932"/>
      </p:ext>
    </p:extLst>
  </p:cSld>
  <p:clrMapOvr>
    <a:masterClrMapping/>
  </p:clrMapOvr>
  <p:transition spd="slow">
    <p:push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312DD-C428-4E12-9688-B8ED8E93193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49893"/>
      </p:ext>
    </p:extLst>
  </p:cSld>
  <p:clrMapOvr>
    <a:masterClrMapping/>
  </p:clrMapOvr>
  <p:transition spd="slow">
    <p:push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1669-64E8-4D76-B9DD-25572F92AD4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41575"/>
      </p:ext>
    </p:extLst>
  </p:cSld>
  <p:clrMapOvr>
    <a:masterClrMapping/>
  </p:clrMapOvr>
  <p:transition spd="slow">
    <p:push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8CCD-7ABF-4DFC-A1DD-30C2C0127BA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66010"/>
      </p:ext>
    </p:extLst>
  </p:cSld>
  <p:clrMapOvr>
    <a:masterClrMapping/>
  </p:clrMapOvr>
  <p:transition spd="slow">
    <p:push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DC89-9A10-431B-AE76-210B22AD750D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84853"/>
      </p:ext>
    </p:extLst>
  </p:cSld>
  <p:clrMapOvr>
    <a:masterClrMapping/>
  </p:clrMapOvr>
  <p:transition spd="slow">
    <p:push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9686-FC08-40FF-9707-4CAC05F86A8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39234"/>
      </p:ext>
    </p:extLst>
  </p:cSld>
  <p:clrMapOvr>
    <a:masterClrMapping/>
  </p:clrMapOvr>
  <p:transition spd="slow">
    <p:push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0C8B1-0FE9-4DA2-882B-5C6DF092F353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74541"/>
      </p:ext>
    </p:extLst>
  </p:cSld>
  <p:clrMapOvr>
    <a:masterClrMapping/>
  </p:clrMapOvr>
  <p:transition spd="slow">
    <p:push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949A-356E-4B7A-90DA-22C88AFCCD8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05052"/>
      </p:ext>
    </p:extLst>
  </p:cSld>
  <p:clrMapOvr>
    <a:masterClrMapping/>
  </p:clrMapOvr>
  <p:transition spd="slow">
    <p:push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B43F-575E-4D4C-810E-6AE651D6FCD5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96395"/>
      </p:ext>
    </p:extLst>
  </p:cSld>
  <p:clrMapOvr>
    <a:masterClrMapping/>
  </p:clrMapOvr>
  <p:transition spd="slow">
    <p:push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5814-B002-4DAA-BF63-B0E7779180D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69211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360F-3A60-4C61-94F1-81099FF37EF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39824"/>
      </p:ext>
    </p:extLst>
  </p:cSld>
  <p:clrMapOvr>
    <a:masterClrMapping/>
  </p:clrMapOvr>
  <p:transition spd="slow">
    <p:push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360F-3A60-4C61-94F1-81099FF37EF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30326"/>
      </p:ext>
    </p:extLst>
  </p:cSld>
  <p:clrMapOvr>
    <a:masterClrMapping/>
  </p:clrMapOvr>
  <p:transition spd="slow">
    <p:push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B938-AC1B-4963-85C0-F43B25FFC4C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372"/>
      </p:ext>
    </p:extLst>
  </p:cSld>
  <p:clrMapOvr>
    <a:masterClrMapping/>
  </p:clrMapOvr>
  <p:transition spd="slow">
    <p:push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7493-B680-46A4-A668-6E74FE52003C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18257"/>
      </p:ext>
    </p:extLst>
  </p:cSld>
  <p:clrMapOvr>
    <a:masterClrMapping/>
  </p:clrMapOvr>
  <p:transition spd="slow">
    <p:push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312DD-C428-4E12-9688-B8ED8E93193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42070"/>
      </p:ext>
    </p:extLst>
  </p:cSld>
  <p:clrMapOvr>
    <a:masterClrMapping/>
  </p:clrMapOvr>
  <p:transition spd="slow">
    <p:push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1669-64E8-4D76-B9DD-25572F92AD4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49081"/>
      </p:ext>
    </p:extLst>
  </p:cSld>
  <p:clrMapOvr>
    <a:masterClrMapping/>
  </p:clrMapOvr>
  <p:transition spd="slow">
    <p:push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8CCD-7ABF-4DFC-A1DD-30C2C0127BA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11083"/>
      </p:ext>
    </p:extLst>
  </p:cSld>
  <p:clrMapOvr>
    <a:masterClrMapping/>
  </p:clrMapOvr>
  <p:transition spd="slow">
    <p:push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DC89-9A10-431B-AE76-210B22AD750D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39159"/>
      </p:ext>
    </p:extLst>
  </p:cSld>
  <p:clrMapOvr>
    <a:masterClrMapping/>
  </p:clrMapOvr>
  <p:transition spd="slow">
    <p:push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9686-FC08-40FF-9707-4CAC05F86A8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05678"/>
      </p:ext>
    </p:extLst>
  </p:cSld>
  <p:clrMapOvr>
    <a:masterClrMapping/>
  </p:clrMapOvr>
  <p:transition spd="slow">
    <p:push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0C8B1-0FE9-4DA2-882B-5C6DF092F353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02267"/>
      </p:ext>
    </p:extLst>
  </p:cSld>
  <p:clrMapOvr>
    <a:masterClrMapping/>
  </p:clrMapOvr>
  <p:transition spd="slow">
    <p:push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949A-356E-4B7A-90DA-22C88AFCCD8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90173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B938-AC1B-4963-85C0-F43B25FFC4C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83257"/>
      </p:ext>
    </p:extLst>
  </p:cSld>
  <p:clrMapOvr>
    <a:masterClrMapping/>
  </p:clrMapOvr>
  <p:transition spd="slow">
    <p:push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B43F-575E-4D4C-810E-6AE651D6FCD5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25876"/>
      </p:ext>
    </p:extLst>
  </p:cSld>
  <p:clrMapOvr>
    <a:masterClrMapping/>
  </p:clrMapOvr>
  <p:transition spd="slow">
    <p:push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5814-B002-4DAA-BF63-B0E7779180D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50806"/>
      </p:ext>
    </p:extLst>
  </p:cSld>
  <p:clrMapOvr>
    <a:masterClrMapping/>
  </p:clrMapOvr>
  <p:transition spd="slow">
    <p:push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360F-3A60-4C61-94F1-81099FF37EFA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12927"/>
      </p:ext>
    </p:extLst>
  </p:cSld>
  <p:clrMapOvr>
    <a:masterClrMapping/>
  </p:clrMapOvr>
  <p:transition spd="slow">
    <p:push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B938-AC1B-4963-85C0-F43B25FFC4C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38012"/>
      </p:ext>
    </p:extLst>
  </p:cSld>
  <p:clrMapOvr>
    <a:masterClrMapping/>
  </p:clrMapOvr>
  <p:transition spd="slow">
    <p:push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7493-B680-46A4-A668-6E74FE52003C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49555"/>
      </p:ext>
    </p:extLst>
  </p:cSld>
  <p:clrMapOvr>
    <a:masterClrMapping/>
  </p:clrMapOvr>
  <p:transition spd="slow">
    <p:push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312DD-C428-4E12-9688-B8ED8E931939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86776"/>
      </p:ext>
    </p:extLst>
  </p:cSld>
  <p:clrMapOvr>
    <a:masterClrMapping/>
  </p:clrMapOvr>
  <p:transition spd="slow">
    <p:push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1669-64E8-4D76-B9DD-25572F92AD4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38601"/>
      </p:ext>
    </p:extLst>
  </p:cSld>
  <p:clrMapOvr>
    <a:masterClrMapping/>
  </p:clrMapOvr>
  <p:transition spd="slow">
    <p:push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8CCD-7ABF-4DFC-A1DD-30C2C0127BA8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97016"/>
      </p:ext>
    </p:extLst>
  </p:cSld>
  <p:clrMapOvr>
    <a:masterClrMapping/>
  </p:clrMapOvr>
  <p:transition spd="slow">
    <p:push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DC89-9A10-431B-AE76-210B22AD750D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54554"/>
      </p:ext>
    </p:extLst>
  </p:cSld>
  <p:clrMapOvr>
    <a:masterClrMapping/>
  </p:clrMapOvr>
  <p:transition spd="slow">
    <p:push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9686-FC08-40FF-9707-4CAC05F86A82}" type="slidenum">
              <a:rPr lang="ru-RU">
                <a:solidFill>
                  <a:srgbClr val="FFFF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11267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2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40BC0-6AD7-4E0D-BE5B-F227E3F385FC}" type="slidenum">
              <a:rPr lang="ru-RU">
                <a:solidFill>
                  <a:srgbClr val="FFFF00">
                    <a:tint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929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2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40BC0-6AD7-4E0D-BE5B-F227E3F385FC}" type="slidenum">
              <a:rPr lang="ru-RU">
                <a:solidFill>
                  <a:srgbClr val="FFFF00">
                    <a:tint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439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2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40BC0-6AD7-4E0D-BE5B-F227E3F385FC}" type="slidenum">
              <a:rPr lang="ru-RU">
                <a:solidFill>
                  <a:srgbClr val="FFFF00">
                    <a:tint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314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2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40BC0-6AD7-4E0D-BE5B-F227E3F385FC}" type="slidenum">
              <a:rPr lang="ru-RU">
                <a:solidFill>
                  <a:srgbClr val="FFFF00">
                    <a:tint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331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2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40BC0-6AD7-4E0D-BE5B-F227E3F385FC}" type="slidenum">
              <a:rPr lang="ru-RU">
                <a:solidFill>
                  <a:srgbClr val="FFFF00">
                    <a:tint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6983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2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40BC0-6AD7-4E0D-BE5B-F227E3F385FC}" type="slidenum">
              <a:rPr lang="ru-RU">
                <a:solidFill>
                  <a:srgbClr val="FFFF00">
                    <a:tint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755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2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40BC0-6AD7-4E0D-BE5B-F227E3F385FC}" type="slidenum">
              <a:rPr lang="ru-RU">
                <a:solidFill>
                  <a:srgbClr val="FFFF00">
                    <a:tint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69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2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40BC0-6AD7-4E0D-BE5B-F227E3F385FC}" type="slidenum">
              <a:rPr lang="ru-RU">
                <a:solidFill>
                  <a:srgbClr val="FFFF00">
                    <a:tint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359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2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40BC0-6AD7-4E0D-BE5B-F227E3F385FC}" type="slidenum">
              <a:rPr lang="ru-RU">
                <a:solidFill>
                  <a:srgbClr val="FFFF00">
                    <a:tint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449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2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40BC0-6AD7-4E0D-BE5B-F227E3F385FC}" type="slidenum">
              <a:rPr lang="ru-RU">
                <a:solidFill>
                  <a:srgbClr val="FFFF00">
                    <a:tint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557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2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40BC0-6AD7-4E0D-BE5B-F227E3F385FC}" type="slidenum">
              <a:rPr lang="ru-RU">
                <a:solidFill>
                  <a:srgbClr val="FFFF00">
                    <a:tint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074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2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40BC0-6AD7-4E0D-BE5B-F227E3F385FC}" type="slidenum">
              <a:rPr lang="ru-RU">
                <a:solidFill>
                  <a:srgbClr val="FFFF00">
                    <a:tint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52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2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40BC0-6AD7-4E0D-BE5B-F227E3F385FC}" type="slidenum">
              <a:rPr lang="ru-RU">
                <a:solidFill>
                  <a:srgbClr val="FFFF00">
                    <a:tint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16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</p:sldLayoutIdLst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2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40BC0-6AD7-4E0D-BE5B-F227E3F385FC}" type="slidenum">
              <a:rPr lang="ru-RU">
                <a:solidFill>
                  <a:srgbClr val="FFFF00">
                    <a:tint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37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2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40BC0-6AD7-4E0D-BE5B-F227E3F385FC}" type="slidenum">
              <a:rPr lang="ru-RU">
                <a:solidFill>
                  <a:srgbClr val="FFFF00">
                    <a:tint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7361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2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40BC0-6AD7-4E0D-BE5B-F227E3F385FC}" type="slidenum">
              <a:rPr lang="ru-RU">
                <a:solidFill>
                  <a:srgbClr val="FFFF00">
                    <a:tint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333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</p:sldLayoutIdLst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2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40BC0-6AD7-4E0D-BE5B-F227E3F385FC}" type="slidenum">
              <a:rPr lang="ru-RU">
                <a:solidFill>
                  <a:srgbClr val="FFFF00">
                    <a:tint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27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</p:sldLayoutIdLst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2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40BC0-6AD7-4E0D-BE5B-F227E3F385FC}" type="slidenum">
              <a:rPr lang="ru-RU">
                <a:solidFill>
                  <a:srgbClr val="FFFF00">
                    <a:tint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918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2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40BC0-6AD7-4E0D-BE5B-F227E3F385FC}" type="slidenum">
              <a:rPr lang="ru-RU">
                <a:solidFill>
                  <a:srgbClr val="FFFF00">
                    <a:tint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916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2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40BC0-6AD7-4E0D-BE5B-F227E3F385FC}" type="slidenum">
              <a:rPr lang="ru-RU">
                <a:solidFill>
                  <a:srgbClr val="FFFF00">
                    <a:tint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13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2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40BC0-6AD7-4E0D-BE5B-F227E3F385FC}" type="slidenum">
              <a:rPr lang="ru-RU">
                <a:solidFill>
                  <a:srgbClr val="FFFF00">
                    <a:tint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786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2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40BC0-6AD7-4E0D-BE5B-F227E3F385FC}" type="slidenum">
              <a:rPr lang="ru-RU">
                <a:solidFill>
                  <a:srgbClr val="FFFF00">
                    <a:tint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220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2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40BC0-6AD7-4E0D-BE5B-F227E3F385FC}" type="slidenum">
              <a:rPr lang="ru-RU">
                <a:solidFill>
                  <a:srgbClr val="FFFF00">
                    <a:tint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108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2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40BC0-6AD7-4E0D-BE5B-F227E3F385FC}" type="slidenum">
              <a:rPr lang="ru-RU">
                <a:solidFill>
                  <a:srgbClr val="FFFF00">
                    <a:tint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00">
                  <a:tint val="75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321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0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8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/>
          </p:nvPr>
        </p:nvSpPr>
        <p:spPr>
          <a:xfrm>
            <a:off x="214313" y="3071813"/>
            <a:ext cx="8229600" cy="1143000"/>
          </a:xfrm>
        </p:spPr>
        <p:txBody>
          <a:bodyPr/>
          <a:lstStyle/>
          <a:p>
            <a:pPr eaLnBrk="1" hangingPunct="1"/>
            <a:r>
              <a:rPr lang="ru-RU" sz="7200" smtClean="0"/>
              <a:t>« Здравствуй, снег, мороз и лыжи»</a:t>
            </a:r>
            <a:br>
              <a:rPr lang="ru-RU" sz="7200" smtClean="0"/>
            </a:br>
            <a:endParaRPr lang="ru-RU" sz="7200" smtClean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397522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sz="half" idx="4294967295"/>
          </p:nvPr>
        </p:nvSpPr>
        <p:spPr>
          <a:xfrm>
            <a:off x="214313" y="0"/>
            <a:ext cx="9144000" cy="9286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/>
              <a:t>  </a:t>
            </a:r>
            <a:r>
              <a:rPr lang="ru-RU" sz="4000" b="1" smtClean="0"/>
              <a:t>Древние лыжи - юти</a:t>
            </a:r>
          </a:p>
        </p:txBody>
      </p:sp>
      <p:pic>
        <p:nvPicPr>
          <p:cNvPr id="10245" name="Picture 2" descr="http://viking-nevo.narod.ru/images/games/kinnula-sk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214563"/>
            <a:ext cx="399097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857250"/>
            <a:ext cx="315277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73865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563" y="214313"/>
            <a:ext cx="7358062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00"/>
                </a:solidFill>
              </a:rPr>
              <a:t>Снегоступы или ступающие лыжи</a:t>
            </a:r>
          </a:p>
        </p:txBody>
      </p:sp>
      <p:pic>
        <p:nvPicPr>
          <p:cNvPr id="7" name="Picture 8" descr="древ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857375"/>
            <a:ext cx="506571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75362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algn="l"/>
            <a:r>
              <a:rPr lang="ru-RU" b="1" smtClean="0"/>
              <a:t>            Скользящие       лыжи</a:t>
            </a:r>
          </a:p>
        </p:txBody>
      </p:sp>
      <p:pic>
        <p:nvPicPr>
          <p:cNvPr id="12292" name="Picture 2" descr="http://img.wood.ru/ru/lesgazeta/2005-11-21-16-45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214438"/>
            <a:ext cx="3857625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99008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Заголовок 8"/>
          <p:cNvSpPr>
            <a:spLocks noGrp="1"/>
          </p:cNvSpPr>
          <p:nvPr>
            <p:ph type="title" idx="4294967295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ru-RU" b="1" smtClean="0"/>
              <a:t>Зимние забавы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357313"/>
            <a:ext cx="271462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571750"/>
            <a:ext cx="2357438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59984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5"/>
          <p:cNvSpPr>
            <a:spLocks noGrp="1"/>
          </p:cNvSpPr>
          <p:nvPr>
            <p:ph type="title"/>
          </p:nvPr>
        </p:nvSpPr>
        <p:spPr>
          <a:xfrm>
            <a:off x="0" y="428625"/>
            <a:ext cx="8229600" cy="714375"/>
          </a:xfrm>
        </p:spPr>
        <p:txBody>
          <a:bodyPr/>
          <a:lstStyle/>
          <a:p>
            <a:r>
              <a:rPr lang="ru-RU" b="1" smtClean="0"/>
              <a:t>       Виды лыжного спорта</a:t>
            </a:r>
            <a:br>
              <a:rPr lang="ru-RU" b="1" smtClean="0"/>
            </a:br>
            <a:endParaRPr lang="ru-RU" b="1" smtClean="0"/>
          </a:p>
        </p:txBody>
      </p:sp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189038"/>
            <a:ext cx="314325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Прямоугольник 10"/>
          <p:cNvSpPr>
            <a:spLocks noChangeArrowheads="1"/>
          </p:cNvSpPr>
          <p:nvPr/>
        </p:nvSpPr>
        <p:spPr bwMode="auto">
          <a:xfrm>
            <a:off x="500063" y="3643313"/>
            <a:ext cx="3619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ru-RU" sz="2400" b="1">
                <a:solidFill>
                  <a:srgbClr val="FFFF00"/>
                </a:solidFill>
                <a:latin typeface="Verdana" pitchFamily="34" charset="0"/>
              </a:rPr>
              <a:t>скоростной спуск  </a:t>
            </a:r>
            <a:endParaRPr lang="ru-RU" sz="2400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500188"/>
            <a:ext cx="3262312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Прямоугольник 19"/>
          <p:cNvSpPr>
            <a:spLocks noChangeArrowheads="1"/>
          </p:cNvSpPr>
          <p:nvPr/>
        </p:nvSpPr>
        <p:spPr bwMode="auto">
          <a:xfrm>
            <a:off x="7215188" y="4071938"/>
            <a:ext cx="164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FFFF00"/>
                </a:solidFill>
                <a:latin typeface="Verdana" pitchFamily="34" charset="0"/>
              </a:rPr>
              <a:t>биатлон</a:t>
            </a:r>
            <a:endParaRPr lang="ru-RU" sz="2400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1742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572000"/>
            <a:ext cx="378618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Прямоугольник 29"/>
          <p:cNvSpPr>
            <a:spLocks noChangeArrowheads="1"/>
          </p:cNvSpPr>
          <p:nvPr/>
        </p:nvSpPr>
        <p:spPr bwMode="auto">
          <a:xfrm>
            <a:off x="5715000" y="5786438"/>
            <a:ext cx="284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FFFF00"/>
                </a:solidFill>
                <a:latin typeface="Verdana" pitchFamily="34" charset="0"/>
              </a:rPr>
              <a:t>лыжные гонки</a:t>
            </a:r>
            <a:endParaRPr lang="ru-RU" sz="2400">
              <a:solidFill>
                <a:srgbClr val="FFFF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2194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7415" grpId="0"/>
      <p:bldP spid="17420" grpId="0"/>
      <p:bldP spid="174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ru-RU" b="1" smtClean="0"/>
              <a:t>Основные способы передвижения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4400" b="1" smtClean="0"/>
              <a:t>ступающий шаг</a:t>
            </a:r>
          </a:p>
          <a:p>
            <a:pPr>
              <a:buFont typeface="Wingdings" pitchFamily="2" charset="2"/>
              <a:buChar char="ü"/>
            </a:pPr>
            <a:r>
              <a:rPr lang="ru-RU" sz="4400" b="1" smtClean="0"/>
              <a:t>скользящий шаг</a:t>
            </a:r>
          </a:p>
          <a:p>
            <a:pPr>
              <a:buFont typeface="Wingdings" pitchFamily="2" charset="2"/>
              <a:buChar char="ü"/>
            </a:pPr>
            <a:r>
              <a:rPr lang="ru-RU" sz="4400" b="1" smtClean="0"/>
              <a:t>спуск с горы</a:t>
            </a:r>
          </a:p>
        </p:txBody>
      </p:sp>
      <p:pic>
        <p:nvPicPr>
          <p:cNvPr id="13316" name="Picture 2" descr="http://www.perm.ru/pics/12028037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3714750"/>
            <a:ext cx="2732088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http://www.udmpravda.ru/img/2134848/21348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3786188"/>
            <a:ext cx="3551237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http://www.sportclubmai.ru/foto/upload_foto/14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1285875"/>
            <a:ext cx="26892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75199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8229600" cy="1143000"/>
          </a:xfrm>
        </p:spPr>
        <p:txBody>
          <a:bodyPr/>
          <a:lstStyle/>
          <a:p>
            <a:r>
              <a:rPr lang="ru-RU" sz="3200" b="1" smtClean="0"/>
              <a:t>Ступающий шаг </a:t>
            </a:r>
            <a:r>
              <a:rPr lang="ru-RU" sz="3200" smtClean="0"/>
              <a:t>– это самый простой способ передвижения. </a:t>
            </a:r>
          </a:p>
        </p:txBody>
      </p:sp>
      <p:pic>
        <p:nvPicPr>
          <p:cNvPr id="14340" name="Picture 2" descr="http://gim1.grodno.unibel.by/oursite/struktura/kafedry/fizkult/metod/uchebnic/3/00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071688"/>
            <a:ext cx="423862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62075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Скользящий шаг </a:t>
            </a:r>
            <a:r>
              <a:rPr lang="ru-RU" sz="3200" smtClean="0"/>
              <a:t>– самый быстрый способ передвижения. </a:t>
            </a:r>
          </a:p>
        </p:txBody>
      </p:sp>
      <p:pic>
        <p:nvPicPr>
          <p:cNvPr id="15363" name="Picture 2" descr="http://gim1.grodno.unibel.by/oursite/struktura/kafedry/fizkult/metod/uchebnic/3/00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2143125"/>
            <a:ext cx="8561388" cy="3548063"/>
          </a:xfrm>
          <a:noFill/>
        </p:spPr>
      </p:pic>
    </p:spTree>
    <p:extLst>
      <p:ext uri="{BB962C8B-B14F-4D97-AF65-F5344CB8AC3E}">
        <p14:creationId xmlns:p14="http://schemas.microsoft.com/office/powerpoint/2010/main" val="121360089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Спуск с горы</a:t>
            </a:r>
            <a:endParaRPr lang="ru-RU" smtClean="0"/>
          </a:p>
        </p:txBody>
      </p:sp>
      <p:pic>
        <p:nvPicPr>
          <p:cNvPr id="16387" name="Picture 2" descr="http://gim1.grodno.unibel.by/oursite/struktura/kafedry/fizkult/metod/uchebnic/3/006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785938"/>
            <a:ext cx="3643312" cy="3990975"/>
          </a:xfrm>
          <a:noFill/>
        </p:spPr>
      </p:pic>
      <p:pic>
        <p:nvPicPr>
          <p:cNvPr id="16388" name="Picture 2" descr="E:\Мои рисунки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500188"/>
            <a:ext cx="38766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71216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71500" y="428625"/>
            <a:ext cx="8229600" cy="1143000"/>
          </a:xfrm>
        </p:spPr>
        <p:txBody>
          <a:bodyPr/>
          <a:lstStyle/>
          <a:p>
            <a:r>
              <a:rPr lang="ru-RU" b="1" smtClean="0"/>
              <a:t>Одежда</a:t>
            </a:r>
            <a:r>
              <a:rPr lang="ru-RU" smtClean="0"/>
              <a:t> должна быть</a:t>
            </a:r>
            <a:br>
              <a:rPr lang="ru-RU" smtClean="0"/>
            </a:br>
            <a:r>
              <a:rPr lang="ru-RU" smtClean="0"/>
              <a:t> удобной  и теплой										    </a:t>
            </a:r>
          </a:p>
        </p:txBody>
      </p:sp>
      <p:pic>
        <p:nvPicPr>
          <p:cNvPr id="17411" name="Picture 2" descr="http://gim1.grodno.unibel.by/oursite/struktura/kafedry/fizkult/metod/uchebnic/3/00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2428875"/>
            <a:ext cx="5715000" cy="4000500"/>
          </a:xfrm>
          <a:noFill/>
        </p:spPr>
      </p:pic>
      <p:pic>
        <p:nvPicPr>
          <p:cNvPr id="17412" name="Picture 8" descr="http://gim1.grodno.unibel.by/oursite/struktura/kafedry/fizkult/metod/uchebnic/3/00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928688"/>
            <a:ext cx="2590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73721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5"/>
          <p:cNvSpPr>
            <a:spLocks noGrp="1"/>
          </p:cNvSpPr>
          <p:nvPr>
            <p:ph idx="4294967295"/>
          </p:nvPr>
        </p:nvSpPr>
        <p:spPr>
          <a:xfrm>
            <a:off x="500063" y="214313"/>
            <a:ext cx="7929562" cy="1143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000" b="1" smtClean="0">
                <a:latin typeface="Arial" charset="0"/>
                <a:cs typeface="Arial" charset="0"/>
              </a:rPr>
              <a:t>Зимой вся земля покрывается   </a:t>
            </a:r>
          </a:p>
          <a:p>
            <a:pPr>
              <a:buFont typeface="Arial" charset="0"/>
              <a:buNone/>
            </a:pPr>
            <a:r>
              <a:rPr lang="ru-RU" sz="4000" b="1" smtClean="0">
                <a:latin typeface="Arial" charset="0"/>
                <a:cs typeface="Arial" charset="0"/>
              </a:rPr>
              <a:t>                    снегом </a:t>
            </a:r>
          </a:p>
        </p:txBody>
      </p:sp>
      <p:pic>
        <p:nvPicPr>
          <p:cNvPr id="4099" name="Picture 2" descr="http://rulonoboev.ru/d/3529-2/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643063"/>
            <a:ext cx="5357813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52733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sz="5400" b="1" smtClean="0"/>
              <a:t>Обувь</a:t>
            </a:r>
            <a:r>
              <a:rPr lang="ru-RU" sz="9600" smtClean="0"/>
              <a:t>             </a:t>
            </a:r>
            <a:r>
              <a:rPr lang="ru-RU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8435" name="Picture 4" descr="http://avito.ru/images/big/908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8466">
            <a:off x="354013" y="1436687"/>
            <a:ext cx="46418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http://www.fastory.ru/uploads/posts/1160487858_jurova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839">
            <a:off x="5030788" y="1831975"/>
            <a:ext cx="36306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20158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exporos.ru/components/com_virtuemart/shop_image/product/2007-botas-aks-snowparty-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85938"/>
            <a:ext cx="41433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6" descr="http://www.xsport.by/images/det_lyz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500188"/>
            <a:ext cx="2714625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Заголовок 6"/>
          <p:cNvSpPr>
            <a:spLocks noGrp="1"/>
          </p:cNvSpPr>
          <p:nvPr>
            <p:ph type="title" idx="4294967295"/>
          </p:nvPr>
        </p:nvSpPr>
        <p:spPr>
          <a:xfrm>
            <a:off x="214313" y="0"/>
            <a:ext cx="8229600" cy="1143000"/>
          </a:xfrm>
        </p:spPr>
        <p:txBody>
          <a:bodyPr/>
          <a:lstStyle/>
          <a:p>
            <a:pPr algn="l"/>
            <a:r>
              <a:rPr lang="ru-RU" sz="6000" b="1" smtClean="0"/>
              <a:t>                   Лыжи</a:t>
            </a:r>
          </a:p>
        </p:txBody>
      </p:sp>
    </p:spTree>
    <p:extLst>
      <p:ext uri="{BB962C8B-B14F-4D97-AF65-F5344CB8AC3E}">
        <p14:creationId xmlns:p14="http://schemas.microsoft.com/office/powerpoint/2010/main" val="353714189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Правила техники  безопасности 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214313" y="1214438"/>
            <a:ext cx="8715375" cy="491172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b="1" dirty="0" smtClean="0"/>
              <a:t>Пройти медосмотр и технику безопасности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Подобрать  одежду  в зависимости от температуры на улице ( до   - 12 )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b="1" dirty="0" smtClean="0"/>
              <a:t>Проверить инвентарь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b="1" dirty="0" smtClean="0"/>
              <a:t>Передвигаться  к месту занятий с лыжами в руках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b="1" dirty="0" smtClean="0"/>
              <a:t>Соблюдать</a:t>
            </a:r>
            <a:r>
              <a:rPr lang="ru-RU" dirty="0" smtClean="0"/>
              <a:t> и</a:t>
            </a:r>
            <a:r>
              <a:rPr lang="ru-RU" b="1" dirty="0" smtClean="0"/>
              <a:t>нтервал на дистанции  3-4 метра,  с горы не менее 30 метров</a:t>
            </a:r>
          </a:p>
          <a:p>
            <a:pPr>
              <a:buFont typeface="Arial" charset="0"/>
              <a:buNone/>
            </a:pPr>
            <a:r>
              <a:rPr lang="ru-RU" dirty="0" smtClean="0"/>
              <a:t> </a:t>
            </a:r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7031229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ru-RU" b="1" smtClean="0"/>
              <a:t>Правила безопасности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mtClean="0"/>
              <a:t> </a:t>
            </a:r>
            <a:r>
              <a:rPr lang="ru-RU" sz="3600" b="1" smtClean="0"/>
              <a:t>Не наступать на лыжи товарища</a:t>
            </a:r>
          </a:p>
          <a:p>
            <a:pPr>
              <a:buFont typeface="Wingdings" pitchFamily="2" charset="2"/>
              <a:buChar char="v"/>
            </a:pPr>
            <a:r>
              <a:rPr lang="ru-RU" sz="3600" smtClean="0"/>
              <a:t> </a:t>
            </a:r>
            <a:r>
              <a:rPr lang="ru-RU" sz="3600" b="1" smtClean="0"/>
              <a:t>Не останавливаться </a:t>
            </a:r>
            <a:r>
              <a:rPr lang="ru-RU" sz="3600" smtClean="0"/>
              <a:t>п</a:t>
            </a:r>
            <a:r>
              <a:rPr lang="ru-RU" sz="3600" b="1" smtClean="0"/>
              <a:t>ри спуске с горы у её подножия</a:t>
            </a:r>
          </a:p>
          <a:p>
            <a:pPr>
              <a:buFont typeface="Wingdings" pitchFamily="2" charset="2"/>
              <a:buChar char="v"/>
            </a:pPr>
            <a:r>
              <a:rPr lang="ru-RU" sz="3600" b="1" smtClean="0"/>
              <a:t> Падать безопаснее на бок в сторону</a:t>
            </a:r>
          </a:p>
          <a:p>
            <a:pPr>
              <a:buFont typeface="Wingdings" pitchFamily="2" charset="2"/>
              <a:buChar char="v"/>
            </a:pPr>
            <a:r>
              <a:rPr lang="ru-RU" sz="3600" b="1" smtClean="0"/>
              <a:t> Приложить теплую ладонь и осторожно растереть при обморожении кожи</a:t>
            </a:r>
          </a:p>
        </p:txBody>
      </p:sp>
    </p:spTree>
    <p:extLst>
      <p:ext uri="{BB962C8B-B14F-4D97-AF65-F5344CB8AC3E}">
        <p14:creationId xmlns:p14="http://schemas.microsoft.com/office/powerpoint/2010/main" val="379046038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5440363"/>
          </a:xfrm>
        </p:spPr>
        <p:txBody>
          <a:bodyPr/>
          <a:lstStyle/>
          <a:p>
            <a:r>
              <a:rPr lang="ru-RU" sz="2800" b="1" i="1" smtClean="0"/>
              <a:t/>
            </a:r>
            <a:br>
              <a:rPr lang="ru-RU" sz="2800" b="1" i="1" smtClean="0"/>
            </a:br>
            <a:r>
              <a:rPr lang="ru-RU" sz="2800" b="1" i="1" smtClean="0"/>
              <a:t/>
            </a:r>
            <a:br>
              <a:rPr lang="ru-RU" sz="2800" b="1" i="1" smtClean="0"/>
            </a:br>
            <a:r>
              <a:rPr lang="ru-RU" sz="2800" b="1" i="1" smtClean="0"/>
              <a:t/>
            </a:r>
            <a:br>
              <a:rPr lang="ru-RU" sz="2800" b="1" i="1" smtClean="0"/>
            </a:br>
            <a:r>
              <a:rPr lang="ru-RU" sz="3200" b="1" smtClean="0">
                <a:solidFill>
                  <a:srgbClr val="002060"/>
                </a:solidFill>
              </a:rPr>
              <a:t>ЛЫЖИ </a:t>
            </a:r>
            <a:br>
              <a:rPr lang="ru-RU" sz="3200" b="1" smtClean="0">
                <a:solidFill>
                  <a:srgbClr val="002060"/>
                </a:solidFill>
              </a:rPr>
            </a:br>
            <a:r>
              <a:rPr lang="ru-RU" sz="3200" b="1" smtClean="0">
                <a:solidFill>
                  <a:srgbClr val="002060"/>
                </a:solidFill>
              </a:rPr>
              <a:t>Ах, лыжи мои, лыжи, — </a:t>
            </a:r>
            <a:br>
              <a:rPr lang="ru-RU" sz="3200" b="1" smtClean="0">
                <a:solidFill>
                  <a:srgbClr val="002060"/>
                </a:solidFill>
              </a:rPr>
            </a:br>
            <a:r>
              <a:rPr lang="ru-RU" sz="3200" b="1" smtClean="0">
                <a:solidFill>
                  <a:srgbClr val="002060"/>
                </a:solidFill>
              </a:rPr>
              <a:t>Без вас я сам не свой. </a:t>
            </a:r>
            <a:br>
              <a:rPr lang="ru-RU" sz="3200" b="1" smtClean="0">
                <a:solidFill>
                  <a:srgbClr val="002060"/>
                </a:solidFill>
              </a:rPr>
            </a:br>
            <a:r>
              <a:rPr lang="ru-RU" sz="3200" b="1" smtClean="0">
                <a:solidFill>
                  <a:srgbClr val="002060"/>
                </a:solidFill>
              </a:rPr>
              <a:t>Ну что на свете ближе </a:t>
            </a:r>
            <a:br>
              <a:rPr lang="ru-RU" sz="3200" b="1" smtClean="0">
                <a:solidFill>
                  <a:srgbClr val="002060"/>
                </a:solidFill>
              </a:rPr>
            </a:br>
            <a:r>
              <a:rPr lang="ru-RU" sz="3200" b="1" smtClean="0">
                <a:solidFill>
                  <a:srgbClr val="002060"/>
                </a:solidFill>
              </a:rPr>
              <a:t>Мне снежною зимой? </a:t>
            </a:r>
            <a:br>
              <a:rPr lang="ru-RU" sz="3200" b="1" smtClean="0">
                <a:solidFill>
                  <a:srgbClr val="002060"/>
                </a:solidFill>
              </a:rPr>
            </a:br>
            <a:r>
              <a:rPr lang="ru-RU" sz="3200" b="1" smtClean="0">
                <a:solidFill>
                  <a:srgbClr val="002060"/>
                </a:solidFill>
              </a:rPr>
              <a:t>На валенки нацепишь </a:t>
            </a:r>
            <a:br>
              <a:rPr lang="ru-RU" sz="3200" b="1" smtClean="0">
                <a:solidFill>
                  <a:srgbClr val="002060"/>
                </a:solidFill>
              </a:rPr>
            </a:br>
            <a:r>
              <a:rPr lang="ru-RU" sz="3200" b="1" smtClean="0">
                <a:solidFill>
                  <a:srgbClr val="002060"/>
                </a:solidFill>
              </a:rPr>
              <a:t>Хрустящие ремни </a:t>
            </a:r>
            <a:br>
              <a:rPr lang="ru-RU" sz="3200" b="1" smtClean="0">
                <a:solidFill>
                  <a:srgbClr val="002060"/>
                </a:solidFill>
              </a:rPr>
            </a:br>
            <a:r>
              <a:rPr lang="ru-RU" sz="3200" b="1" smtClean="0">
                <a:solidFill>
                  <a:srgbClr val="002060"/>
                </a:solidFill>
              </a:rPr>
              <a:t>И день гоняешь целый, </a:t>
            </a:r>
            <a:br>
              <a:rPr lang="ru-RU" sz="3200" b="1" smtClean="0">
                <a:solidFill>
                  <a:srgbClr val="002060"/>
                </a:solidFill>
              </a:rPr>
            </a:br>
            <a:r>
              <a:rPr lang="ru-RU" sz="3200" b="1" smtClean="0">
                <a:solidFill>
                  <a:srgbClr val="002060"/>
                </a:solidFill>
              </a:rPr>
              <a:t>И напролёт все дни. </a:t>
            </a:r>
            <a:br>
              <a:rPr lang="ru-RU" sz="3200" b="1" smtClean="0">
                <a:solidFill>
                  <a:srgbClr val="002060"/>
                </a:solidFill>
              </a:rPr>
            </a:br>
            <a:r>
              <a:rPr lang="ru-RU" sz="3200" b="1" smtClean="0">
                <a:solidFill>
                  <a:srgbClr val="002060"/>
                </a:solidFill>
              </a:rPr>
              <a:t>Ну а потом чуть дышишь, </a:t>
            </a:r>
            <a:br>
              <a:rPr lang="ru-RU" sz="3200" b="1" smtClean="0">
                <a:solidFill>
                  <a:srgbClr val="002060"/>
                </a:solidFill>
              </a:rPr>
            </a:br>
            <a:r>
              <a:rPr lang="ru-RU" sz="3200" b="1" smtClean="0">
                <a:solidFill>
                  <a:srgbClr val="002060"/>
                </a:solidFill>
              </a:rPr>
              <a:t>Чуть на ногах стоишь... </a:t>
            </a:r>
            <a:br>
              <a:rPr lang="ru-RU" sz="3200" b="1" smtClean="0">
                <a:solidFill>
                  <a:srgbClr val="002060"/>
                </a:solidFill>
              </a:rPr>
            </a:br>
            <a:r>
              <a:rPr lang="ru-RU" sz="3200" b="1" smtClean="0">
                <a:solidFill>
                  <a:srgbClr val="002060"/>
                </a:solidFill>
              </a:rPr>
              <a:t>Ах, лыжи мои, лыжи — </a:t>
            </a:r>
            <a:br>
              <a:rPr lang="ru-RU" sz="3200" b="1" smtClean="0">
                <a:solidFill>
                  <a:srgbClr val="002060"/>
                </a:solidFill>
              </a:rPr>
            </a:br>
            <a:r>
              <a:rPr lang="ru-RU" sz="3200" b="1" smtClean="0">
                <a:solidFill>
                  <a:srgbClr val="002060"/>
                </a:solidFill>
              </a:rPr>
              <a:t>Нет в мире лучше лыж!</a:t>
            </a:r>
            <a:br>
              <a:rPr lang="ru-RU" sz="3200" b="1" smtClean="0">
                <a:solidFill>
                  <a:srgbClr val="002060"/>
                </a:solidFill>
              </a:rPr>
            </a:br>
            <a:r>
              <a:rPr lang="ru-RU" sz="3200" b="1" smtClean="0">
                <a:solidFill>
                  <a:srgbClr val="002060"/>
                </a:solidFill>
              </a:rPr>
              <a:t>/А. Вахитова/ </a:t>
            </a:r>
            <a:br>
              <a:rPr lang="ru-RU" sz="3200" b="1" smtClean="0">
                <a:solidFill>
                  <a:srgbClr val="002060"/>
                </a:solidFill>
              </a:rPr>
            </a:br>
            <a:endParaRPr lang="ru-RU" sz="3200" b="1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7713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4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</a:t>
            </a:r>
            <a:r>
              <a:rPr lang="ru-RU" b="1" smtClean="0"/>
              <a:t>В зимнее время года можно кататься на коньках, санках , лыжах, играть в снежки</a:t>
            </a:r>
          </a:p>
        </p:txBody>
      </p:sp>
      <p:pic>
        <p:nvPicPr>
          <p:cNvPr id="5123" name="Picture 5" descr="http://photographers.com.ua/thumbnails/pictures/108/240xdsc_9712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571625"/>
            <a:ext cx="250031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 descr="http://img-2004-02.photosight.ru/05/4041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75"/>
            <a:ext cx="3357563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www.t-l.ru/photo/1205473254281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143375"/>
            <a:ext cx="242887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01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smtClean="0"/>
              <a:t>Зимний пейзаж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85938"/>
            <a:ext cx="8183563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02953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Самый увлекательный и массовый отдых зимой  - это катание</a:t>
            </a:r>
            <a:br>
              <a:rPr lang="ru-RU" b="1" dirty="0" smtClean="0"/>
            </a:br>
            <a:r>
              <a:rPr lang="ru-RU" b="1" dirty="0" smtClean="0"/>
              <a:t> на лыжах</a:t>
            </a:r>
          </a:p>
        </p:txBody>
      </p:sp>
      <p:pic>
        <p:nvPicPr>
          <p:cNvPr id="6147" name="Picture 2" descr="http://www.ntiim.ru/image/2007/lr7/gonka/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4"/>
          <a:stretch>
            <a:fillRect/>
          </a:stretch>
        </p:blipFill>
        <p:spPr bwMode="auto">
          <a:xfrm>
            <a:off x="1357313" y="2071688"/>
            <a:ext cx="6143625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26775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8229600" cy="1143000"/>
          </a:xfrm>
        </p:spPr>
        <p:txBody>
          <a:bodyPr/>
          <a:lstStyle/>
          <a:p>
            <a:r>
              <a:rPr lang="ru-RU" sz="3200" b="1" smtClean="0"/>
              <a:t>Лыжи</a:t>
            </a:r>
            <a:r>
              <a:rPr lang="ru-RU" sz="3200" smtClean="0"/>
              <a:t>  - это плоские деревянные (пластиковые ) полозья для хождения по                                                        снегу </a:t>
            </a:r>
          </a:p>
        </p:txBody>
      </p:sp>
      <p:pic>
        <p:nvPicPr>
          <p:cNvPr id="7171" name="Picture 2" descr="http://www.lightfuture.ru/paint/liz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571625"/>
            <a:ext cx="44354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42460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3200" b="1" smtClean="0"/>
              <a:t>Лыжником</a:t>
            </a:r>
            <a:r>
              <a:rPr lang="ru-RU" sz="3200" smtClean="0"/>
              <a:t>  называют  того, кто занимается ходьбой и бегом на лыжах</a:t>
            </a:r>
          </a:p>
        </p:txBody>
      </p:sp>
      <p:pic>
        <p:nvPicPr>
          <p:cNvPr id="8195" name="Picture 2" descr="http://www.opt.web.kg/skialpin/foto/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643063"/>
            <a:ext cx="37861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90517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3200" b="1" smtClean="0"/>
              <a:t>Лыжня</a:t>
            </a:r>
            <a:r>
              <a:rPr lang="ru-RU" sz="3200" smtClean="0"/>
              <a:t> – это след, оставляемый на снегу лыжами</a:t>
            </a:r>
          </a:p>
        </p:txBody>
      </p:sp>
      <p:pic>
        <p:nvPicPr>
          <p:cNvPr id="9219" name="Picture 2" descr="http://img-fotki.yandex.ru/get/16/yarik25252525.4/0_e030_bf8a8ca9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857375"/>
            <a:ext cx="38576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club.itdrom.com/files/gallery/gal_gal_photo/69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357313"/>
            <a:ext cx="3357563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30628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428875"/>
            <a:ext cx="47148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Из истории – первые лыжи появились давно, у северных охотников.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357688"/>
            <a:ext cx="30845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85938"/>
            <a:ext cx="185737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17315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1_Тема Office">
  <a:themeElements>
    <a:clrScheme name="Другая 8">
      <a:dk1>
        <a:srgbClr val="FF0000"/>
      </a:dk1>
      <a:lt1>
        <a:srgbClr val="FFFF00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Другая 8">
      <a:dk1>
        <a:srgbClr val="FF0000"/>
      </a:dk1>
      <a:lt1>
        <a:srgbClr val="FFFF00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Другая 8">
      <a:dk1>
        <a:srgbClr val="FF0000"/>
      </a:dk1>
      <a:lt1>
        <a:srgbClr val="FFFF00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ема Office">
  <a:themeElements>
    <a:clrScheme name="Другая 8">
      <a:dk1>
        <a:srgbClr val="FF0000"/>
      </a:dk1>
      <a:lt1>
        <a:srgbClr val="FFFF00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Тема Office">
  <a:themeElements>
    <a:clrScheme name="Другая 8">
      <a:dk1>
        <a:srgbClr val="FF0000"/>
      </a:dk1>
      <a:lt1>
        <a:srgbClr val="FFFF00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Тема Office">
  <a:themeElements>
    <a:clrScheme name="Другая 8">
      <a:dk1>
        <a:srgbClr val="FF0000"/>
      </a:dk1>
      <a:lt1>
        <a:srgbClr val="FFFF00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Тема Office">
  <a:themeElements>
    <a:clrScheme name="Другая 8">
      <a:dk1>
        <a:srgbClr val="FF0000"/>
      </a:dk1>
      <a:lt1>
        <a:srgbClr val="FFFF00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Тема Office">
  <a:themeElements>
    <a:clrScheme name="Другая 8">
      <a:dk1>
        <a:srgbClr val="FF0000"/>
      </a:dk1>
      <a:lt1>
        <a:srgbClr val="FFFF00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Тема Office">
  <a:themeElements>
    <a:clrScheme name="Другая 8">
      <a:dk1>
        <a:srgbClr val="FF0000"/>
      </a:dk1>
      <a:lt1>
        <a:srgbClr val="FFFF00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Тема Office">
  <a:themeElements>
    <a:clrScheme name="Другая 8">
      <a:dk1>
        <a:srgbClr val="FF0000"/>
      </a:dk1>
      <a:lt1>
        <a:srgbClr val="FFFF00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Тема Office">
  <a:themeElements>
    <a:clrScheme name="Другая 8">
      <a:dk1>
        <a:srgbClr val="FF0000"/>
      </a:dk1>
      <a:lt1>
        <a:srgbClr val="FFFF00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8">
      <a:dk1>
        <a:srgbClr val="FF0000"/>
      </a:dk1>
      <a:lt1>
        <a:srgbClr val="FFFF00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Тема Office">
  <a:themeElements>
    <a:clrScheme name="Другая 8">
      <a:dk1>
        <a:srgbClr val="FF0000"/>
      </a:dk1>
      <a:lt1>
        <a:srgbClr val="FFFF00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Тема Office">
  <a:themeElements>
    <a:clrScheme name="Другая 8">
      <a:dk1>
        <a:srgbClr val="FF0000"/>
      </a:dk1>
      <a:lt1>
        <a:srgbClr val="FFFF00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Тема Office">
  <a:themeElements>
    <a:clrScheme name="Другая 8">
      <a:dk1>
        <a:srgbClr val="FF0000"/>
      </a:dk1>
      <a:lt1>
        <a:srgbClr val="FFFF00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Тема Office">
  <a:themeElements>
    <a:clrScheme name="Другая 8">
      <a:dk1>
        <a:srgbClr val="FF0000"/>
      </a:dk1>
      <a:lt1>
        <a:srgbClr val="FFFF00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3_Тема Office">
  <a:themeElements>
    <a:clrScheme name="Другая 8">
      <a:dk1>
        <a:srgbClr val="FF0000"/>
      </a:dk1>
      <a:lt1>
        <a:srgbClr val="FFFF00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Другая 8">
      <a:dk1>
        <a:srgbClr val="FF0000"/>
      </a:dk1>
      <a:lt1>
        <a:srgbClr val="FFFF00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Другая 8">
      <a:dk1>
        <a:srgbClr val="FF0000"/>
      </a:dk1>
      <a:lt1>
        <a:srgbClr val="FFFF00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Другая 8">
      <a:dk1>
        <a:srgbClr val="FF0000"/>
      </a:dk1>
      <a:lt1>
        <a:srgbClr val="FFFF00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Другая 8">
      <a:dk1>
        <a:srgbClr val="FF0000"/>
      </a:dk1>
      <a:lt1>
        <a:srgbClr val="FFFF00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Другая 8">
      <a:dk1>
        <a:srgbClr val="FF0000"/>
      </a:dk1>
      <a:lt1>
        <a:srgbClr val="FFFF00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Другая 8">
      <a:dk1>
        <a:srgbClr val="FF0000"/>
      </a:dk1>
      <a:lt1>
        <a:srgbClr val="FFFF00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Другая 8">
      <a:dk1>
        <a:srgbClr val="FF0000"/>
      </a:dk1>
      <a:lt1>
        <a:srgbClr val="FFFF00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227</Words>
  <Application>Microsoft Office PowerPoint</Application>
  <PresentationFormat>Экран (4:3)</PresentationFormat>
  <Paragraphs>48</Paragraphs>
  <Slides>24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24</vt:i4>
      </vt:variant>
      <vt:variant>
        <vt:lpstr>Заголовки слайдов</vt:lpstr>
      </vt:variant>
      <vt:variant>
        <vt:i4>24</vt:i4>
      </vt:variant>
    </vt:vector>
  </HeadingPairs>
  <TitlesOfParts>
    <vt:vector size="48" baseType="lpstr">
      <vt:lpstr>1_Тема Office</vt:lpstr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16_Тема Office</vt:lpstr>
      <vt:lpstr>17_Тема Office</vt:lpstr>
      <vt:lpstr>18_Тема Office</vt:lpstr>
      <vt:lpstr>19_Тема Office</vt:lpstr>
      <vt:lpstr>20_Тема Office</vt:lpstr>
      <vt:lpstr>21_Тема Office</vt:lpstr>
      <vt:lpstr>22_Тема Office</vt:lpstr>
      <vt:lpstr>23_Тема Office</vt:lpstr>
      <vt:lpstr>« Здравствуй, снег, мороз и лыжи» </vt:lpstr>
      <vt:lpstr>Презентация PowerPoint</vt:lpstr>
      <vt:lpstr>Презентация PowerPoint</vt:lpstr>
      <vt:lpstr>Зимний пейзаж</vt:lpstr>
      <vt:lpstr>Самый увлекательный и массовый отдых зимой  - это катание  на лыжах</vt:lpstr>
      <vt:lpstr>Лыжи  - это плоские деревянные (пластиковые ) полозья для хождения по                                                        снегу </vt:lpstr>
      <vt:lpstr>Лыжником  называют  того, кто занимается ходьбой и бегом на лыжах</vt:lpstr>
      <vt:lpstr>Лыжня – это след, оставляемый на снегу лыжами</vt:lpstr>
      <vt:lpstr> Из истории – первые лыжи появились давно, у северных охотников.</vt:lpstr>
      <vt:lpstr> </vt:lpstr>
      <vt:lpstr>Презентация PowerPoint</vt:lpstr>
      <vt:lpstr>            Скользящие       лыжи</vt:lpstr>
      <vt:lpstr>Зимние забавы</vt:lpstr>
      <vt:lpstr>       Виды лыжного спорта </vt:lpstr>
      <vt:lpstr>Основные способы передвижения</vt:lpstr>
      <vt:lpstr>Ступающий шаг – это самый простой способ передвижения. </vt:lpstr>
      <vt:lpstr>Скользящий шаг – самый быстрый способ передвижения. </vt:lpstr>
      <vt:lpstr>Спуск с горы</vt:lpstr>
      <vt:lpstr>Одежда должна быть  удобной  и теплой              </vt:lpstr>
      <vt:lpstr>Обувь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                  Лыжи</vt:lpstr>
      <vt:lpstr>Правила техники  безопасности </vt:lpstr>
      <vt:lpstr>Правила безопасности </vt:lpstr>
      <vt:lpstr>   ЛЫЖИ  Ах, лыжи мои, лыжи, —  Без вас я сам не свой.  Ну что на свете ближе  Мне снежною зимой?  На валенки нацепишь  Хрустящие ремни  И день гоняешь целый,  И напролёт все дни.  Ну а потом чуть дышишь,  Чуть на ногах стоишь...  Ах, лыжи мои, лыжи —  Нет в мире лучше лыж! /А. Вахитова/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Здравствуй, снег, мороз и лыжи» </dc:title>
  <dc:creator>Ivan</dc:creator>
  <cp:lastModifiedBy>Ivan</cp:lastModifiedBy>
  <cp:revision>1</cp:revision>
  <dcterms:created xsi:type="dcterms:W3CDTF">2019-10-03T10:36:04Z</dcterms:created>
  <dcterms:modified xsi:type="dcterms:W3CDTF">2019-10-03T10:45:59Z</dcterms:modified>
</cp:coreProperties>
</file>