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</p:sldMasterIdLst>
  <p:sldIdLst>
    <p:sldId id="261" r:id="rId24"/>
    <p:sldId id="257" r:id="rId25"/>
    <p:sldId id="258" r:id="rId26"/>
    <p:sldId id="259" r:id="rId27"/>
    <p:sldId id="267" r:id="rId28"/>
    <p:sldId id="271" r:id="rId29"/>
    <p:sldId id="268" r:id="rId30"/>
    <p:sldId id="269" r:id="rId31"/>
    <p:sldId id="270" r:id="rId32"/>
    <p:sldId id="266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030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9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5385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875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07055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15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7661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12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5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74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872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26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6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758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02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9649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741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68084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23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45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93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255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82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4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7018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067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21957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15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2448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96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79841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6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3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55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53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1247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189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9120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946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58790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3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243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1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20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43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633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4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8295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79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1165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313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141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97627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27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125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767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0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40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823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2103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198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68066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93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53111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954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267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187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166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96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966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57575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65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221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39666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141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0104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657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946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153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6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99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69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85334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75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27814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3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8196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83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670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15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10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49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18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953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460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030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07572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91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98195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93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149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30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145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215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908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904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37898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418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29751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204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11102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14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01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474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734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7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145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857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44416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710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0323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54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60541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603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750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67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6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44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155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61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3329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412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91698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668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9960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779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795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17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354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70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782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98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98787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1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76763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12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3472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746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67029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33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26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220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047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78999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068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511226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701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8877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9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0870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55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958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682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4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156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2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43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2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66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15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3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6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4899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21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3574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1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095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91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00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0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77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1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86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307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64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0105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7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59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1962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5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28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6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59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32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36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261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29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978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37148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40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32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8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0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6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28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3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7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396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7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8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791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87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126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59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28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21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88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7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0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7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70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382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87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9974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13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5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0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61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45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29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8971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84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363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76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2781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5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6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53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78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2555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377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6877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831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9665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370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4746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318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868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531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900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11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6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10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305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46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745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8620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4715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993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876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735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495C9-2935-409E-A02A-183A48B824ED}" type="datetimeFigureOut">
              <a:rPr lang="ru-RU" smtClean="0">
                <a:solidFill>
                  <a:srgbClr val="FEFAC9"/>
                </a:solidFill>
              </a:rPr>
              <a:pPr/>
              <a:t>30.09.2019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12CA4-3056-4E8C-8B0B-E262257165EE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0378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blipFill>
            <a:blip r:embed="rId2">
              <a:duotone>
                <a:srgbClr val="9C85C0">
                  <a:shade val="40000"/>
                </a:srgbClr>
                <a:srgbClr val="9C85C0">
                  <a:tint val="42000"/>
                </a:srgbClr>
              </a:duotone>
            </a:blip>
            <a:tile tx="0" ty="0" sx="40000" sy="40000" flip="none" algn="tl"/>
          </a:blipFill>
          <a:ln>
            <a:noFill/>
            <a:miter lim="800000"/>
            <a:headEnd/>
            <a:tailEnd/>
          </a:ln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Работу выполнил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1800" kern="0" spc="0" dirty="0">
                <a:solidFill>
                  <a:sysClr val="window" lastClr="FFFFFF"/>
                </a:solidFill>
                <a:latin typeface="Constantia"/>
              </a:rPr>
              <a:t>у</a:t>
            </a:r>
            <a:r>
              <a:rPr lang="ru-RU" sz="1800" kern="0" spc="0" dirty="0" smtClean="0">
                <a:solidFill>
                  <a:sysClr val="window" lastClr="FFFFFF"/>
                </a:solidFill>
                <a:latin typeface="Constantia"/>
              </a:rPr>
              <a:t>читель физкультуры                                                                                                        МБОУ СОШ №56 г. Брянска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1800" kern="0" spc="0" dirty="0" err="1" smtClean="0">
                <a:solidFill>
                  <a:sysClr val="window" lastClr="FFFFFF"/>
                </a:solidFill>
                <a:latin typeface="Constantia"/>
              </a:rPr>
              <a:t>Прожико</a:t>
            </a:r>
            <a:r>
              <a:rPr lang="ru-RU" sz="1800" kern="0" spc="0" dirty="0" smtClean="0">
                <a:solidFill>
                  <a:sysClr val="window" lastClr="FFFFFF"/>
                </a:solidFill>
                <a:latin typeface="Constantia"/>
              </a:rPr>
              <a:t> Иван Иванович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340768"/>
            <a:ext cx="8529637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При </a:t>
            </a:r>
            <a:r>
              <a:rPr lang="ru-RU" b="1" dirty="0">
                <a:solidFill>
                  <a:prstClr val="white"/>
                </a:solidFill>
              </a:rPr>
              <a:t>перемещениях</a:t>
            </a:r>
            <a:r>
              <a:rPr lang="ru-RU" dirty="0">
                <a:solidFill>
                  <a:prstClr val="white"/>
                </a:solidFill>
              </a:rPr>
              <a:t> используются </a:t>
            </a:r>
            <a:r>
              <a:rPr lang="ru-RU" i="1" dirty="0">
                <a:solidFill>
                  <a:prstClr val="white"/>
                </a:solidFill>
              </a:rPr>
              <a:t>приставные шаги, </a:t>
            </a:r>
            <a:r>
              <a:rPr lang="ru-RU" dirty="0">
                <a:solidFill>
                  <a:prstClr val="white"/>
                </a:solidFill>
              </a:rPr>
              <a:t>которые выполняются вперед, назад, вправо, влево. Движение начинают с ноги, ближней к направлению перемещения (при перемещении вправо – с правой ноги, при перемещении влево – с левой). Применяют такие перемещения, когда у игрока достаточно времени и надо переместиться на небольшое расстояние. </a:t>
            </a:r>
            <a:endParaRPr lang="ru-RU" dirty="0" smtClean="0">
              <a:solidFill>
                <a:prstClr val="white"/>
              </a:solidFill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i="1" dirty="0">
                <a:solidFill>
                  <a:prstClr val="white"/>
                </a:solidFill>
              </a:rPr>
              <a:t>Двойной шаг </a:t>
            </a:r>
            <a:r>
              <a:rPr lang="ru-RU" dirty="0">
                <a:solidFill>
                  <a:prstClr val="white"/>
                </a:solidFill>
              </a:rPr>
              <a:t>используют при быстром выходе к мячу. Движения начинают с дальней к направлению движения ноги.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04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i="1" dirty="0">
                <a:solidFill>
                  <a:prstClr val="white"/>
                </a:solidFill>
              </a:rPr>
              <a:t>Бег </a:t>
            </a:r>
            <a:r>
              <a:rPr lang="ru-RU" dirty="0">
                <a:solidFill>
                  <a:prstClr val="white"/>
                </a:solidFill>
              </a:rPr>
              <a:t>применяют при сравнительно больших перемещения , а </a:t>
            </a:r>
            <a:r>
              <a:rPr lang="ru-RU" i="1" dirty="0">
                <a:solidFill>
                  <a:prstClr val="white"/>
                </a:solidFill>
              </a:rPr>
              <a:t>прыжки – </a:t>
            </a:r>
            <a:r>
              <a:rPr lang="ru-RU" dirty="0">
                <a:solidFill>
                  <a:prstClr val="white"/>
                </a:solidFill>
              </a:rPr>
              <a:t>при выполнении нападающих ударов и блокирования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Перемещения надо включать в разминку на каждом занятии. Это может быть бег из различных исходных положений (сидя, лежа, спиной вперед и др.); бег «змейкой», челночный бег, перемещения приставным шагом с имитацией приемов игры.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643438"/>
            <a:ext cx="36433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6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5050904" cy="468322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3A447"/>
              </a:buClr>
              <a:defRPr/>
            </a:pPr>
            <a:r>
              <a:rPr lang="ru-RU" sz="2400" b="1" dirty="0">
                <a:solidFill>
                  <a:prstClr val="white"/>
                </a:solidFill>
              </a:rPr>
              <a:t>Передача мяча сверху двумя руками</a:t>
            </a:r>
            <a:r>
              <a:rPr lang="ru-RU" sz="2400" dirty="0">
                <a:solidFill>
                  <a:prstClr val="white"/>
                </a:solidFill>
              </a:rPr>
              <a:t> является основным техническим приемом. Игрок должен правильно выйти к мячу и выбрать исходное положение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Техника выполнения: ноги согнуты в коленях, одна нога впереди. Туловище вертикально, руки вынесены вперед-вверх и согнуты в локтях, кисти на уровне лица. Кисти образуют «ковш», пальцы напряжены и слегка согнуты. При передаче ноги и руки выпрямляются, и мячу придается нужное направление.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428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5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5050904" cy="475523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3A447"/>
              </a:buClr>
              <a:defRPr/>
            </a:pPr>
            <a:r>
              <a:rPr lang="ru-RU" sz="2400" b="1" dirty="0">
                <a:solidFill>
                  <a:prstClr val="white"/>
                </a:solidFill>
              </a:rPr>
              <a:t>Прием мяча снизу над собой.</a:t>
            </a:r>
            <a:r>
              <a:rPr lang="ru-RU" sz="2400" dirty="0">
                <a:solidFill>
                  <a:prstClr val="white"/>
                </a:solidFill>
              </a:rPr>
              <a:t> Подачу или нападающий удар обычно принимают снизу двумя руками. Для приема игрок занимает среднюю или низкую стойку. Руки выпрямлены и опущены, кисти соединены «кулак в кулак» или «ладонь в ладонь». Мяч принимается на нижнюю часть предплечья («манжеты») с одновременным разгибанием ног и туловища вперед-вверх. Прямые руки поднимаются до уровня груди.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5" name="Picture 2" descr="C:\Documents and Settings\Алеша\Рабочий стол\волейбол(картинки)\волейбол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374900"/>
            <a:ext cx="30686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2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sz="2400" b="1" dirty="0">
                <a:solidFill>
                  <a:prstClr val="white"/>
                </a:solidFill>
              </a:rPr>
              <a:t>Нижняя прямая подача.</a:t>
            </a:r>
            <a:r>
              <a:rPr lang="ru-RU" sz="2400" b="1" i="1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</a:rPr>
              <a:t>Игра в волейбол начинается с подачи. Игрок располагается за лицевой линией, подбрасывает мяч и ударом одной руки направляет его на сторону соперника так, чтобы мяч не коснулся </a:t>
            </a:r>
            <a:r>
              <a:rPr lang="ru-RU" sz="2400" dirty="0" smtClean="0">
                <a:solidFill>
                  <a:prstClr val="white"/>
                </a:solidFill>
              </a:rPr>
              <a:t>сетки</a:t>
            </a:r>
          </a:p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Все подачи разделяются на нижние и верхние. При верхних подачах удар по мячу наносят на уровне головы и выше, а при нижних – ниже уровня головы. Если подающий стоит лицом к сетке – подача прямая, если боком – боковая.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07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5266928" cy="4971256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Самой простой подачей для начинающих волейболистов является нижняя прямая. Игрок стоит лицом к сетке, ноги согнуты в коленях, левая нога впереди (если вы левша, то правая), мяч в левой руке. Правая рука отводится для замаха назад, а левой рукой подбрасывается  мяч вверх на 30-50 см. Мяч ударяется напряженной ладонью на уровне пояса. После удара игрок делает правой ногой шаг вперед.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00188"/>
            <a:ext cx="306325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Алеша\Рабочий стол\Мама\волейбол(картинки)\волейбол 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1938"/>
            <a:ext cx="306325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sz="2400" b="1" dirty="0">
                <a:solidFill>
                  <a:prstClr val="white"/>
                </a:solidFill>
              </a:rPr>
              <a:t>Передача двумя руками сверху в прыжке</a:t>
            </a:r>
            <a:r>
              <a:rPr lang="ru-RU" sz="2400" dirty="0">
                <a:solidFill>
                  <a:prstClr val="white"/>
                </a:solidFill>
              </a:rPr>
              <a:t>. Если мяч после приема подачи летит высоко, то можно выполнить передачу в прыжке. Для этого игрок выпрыгивает вверх так, чтобы встретить мяч у лба. Руки выпрямляются вперед-вверх, передавая мяч в нужном направлении и с определенной траекторией. Затем игрок приземляется на согнутые ноги в широкую стойку.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717032"/>
            <a:ext cx="25050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6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4611216"/>
          </a:xfrm>
        </p:spPr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b="1" dirty="0">
                <a:solidFill>
                  <a:prstClr val="white"/>
                </a:solidFill>
              </a:rPr>
              <a:t>Передача сверху за голову в опорном положении. </a:t>
            </a:r>
            <a:r>
              <a:rPr lang="ru-RU" dirty="0">
                <a:solidFill>
                  <a:prstClr val="white"/>
                </a:solidFill>
              </a:rPr>
              <a:t>Если нужно передать мяч назад, следует подойти под мяч, держа кисти над головой. Разгибая ноги, прогибаясь в пояснице и выпрямляя руки вверх-назад, выполнить передачу.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8803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6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sz="2400" dirty="0">
                <a:solidFill>
                  <a:prstClr val="white"/>
                </a:solidFill>
              </a:rPr>
              <a:t>Прямой нападающий удар – один из самых распространенных приемов в технике волейбола. Он состоит из разбега (с одного, двух, трех шагов), прыжка, удара и приземления. В последнем шаге разбега нога ставится вперед на пятку, к ней приставляется другая нога (стопорящий шаг), руки отводятся назад. Игрок выполняет активный взмах руками вперед-вверх, ноги разгибаются, и выполняется прыжок вверх. В прыжке правая рука движется вверх-назад, левая опускается вдоль туловища. Удар по мячу выполняется напряженной ладонью (кисть накладывается на мяч сзади-сверху). Игрок приземляется на согнутые ноги.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         Основные </a:t>
            </a:r>
            <a:r>
              <a:rPr lang="ru-RU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80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еша\Рабочий стол\волейбол(картинки)\волейбол 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6084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Прямой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нападающий удар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5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   План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презентации: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376488"/>
            <a:ext cx="42005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6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Первые шаги разбега выполняются медленно по прямой линии, перпендикулярно сетке, а последний – быстро по мячу.</a:t>
            </a:r>
          </a:p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Прыжок выполняется вертикально вверх. Приземление и отталкивание осуществляется из одной точки.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36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196753"/>
            <a:ext cx="7776864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</a:t>
            </a:r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игры 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776864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6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еша\Рабочий стол\Мама\волейбол(картинки)\волейбол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861048"/>
            <a:ext cx="705678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56720"/>
          </a:xfrm>
        </p:spPr>
        <p:txBody>
          <a:bodyPr/>
          <a:lstStyle/>
          <a:p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nstantia (Основной)"/>
              </a:rPr>
              <a:t> 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nstantia (Основной)"/>
              </a:rPr>
              <a:t>С момента своего появления на свет волейбол переживает бурное развитие. Это выражается и в растущем количестве волейболистов, и в растущем числе стран-членов Международной федерации волейбола. По своей распространённости эта игра занимает ведущее положение на мировой спортивной арене.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nstantia (Основной)"/>
              </a:rPr>
            </a:b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nstantia (Основной)"/>
              </a:rPr>
              <a:t>   Игра в волейбол стала средством организации досуга, поддержания здоровья и восстановления работоспособности. Волейбол способствует воспитанию чувства коллективизма, настойчивости, решительности, целеустремленности, внимания и быстроты мышления; способности управлять своими эмоциями, совершенствованию основных физических качеств.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onstantia (Основной)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21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b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Источники:</a:t>
            </a:r>
            <a:br>
              <a:rPr lang="ru-RU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А.П.Матвеев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«Физическая культура 5 </a:t>
            </a: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кл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.»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А.П.Матвеев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«Физическая культура 6-7 </a:t>
            </a: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кл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.»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А.П.Матвеев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«Физическая культура 8-9 </a:t>
            </a:r>
            <a:r>
              <a:rPr lang="ru-RU" sz="2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кл</a:t>
            </a: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.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Москва «Просвещение»</a:t>
            </a:r>
            <a:br>
              <a:rPr lang="ru-RU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hlinkClick r:id="rId2"/>
              </a:rPr>
              <a:t>http://ru.wikipedia.org/wiki</a:t>
            </a:r>
            <a:r>
              <a:rPr lang="en-US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en-US" sz="2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http://volley4all.net/history.htm</a:t>
            </a:r>
            <a:r>
              <a:rPr lang="en-US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en-US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960440" cy="2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8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5338936" cy="4611216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sz="1900" dirty="0">
                <a:solidFill>
                  <a:prstClr val="white"/>
                </a:solidFill>
              </a:rPr>
              <a:t>Впер</a:t>
            </a:r>
            <a:r>
              <a:rPr lang="ru-RU" sz="1100" dirty="0">
                <a:solidFill>
                  <a:prstClr val="white"/>
                </a:solidFill>
              </a:rPr>
              <a:t> </a:t>
            </a:r>
            <a:r>
              <a:rPr lang="ru-RU" sz="1900" dirty="0">
                <a:solidFill>
                  <a:prstClr val="white"/>
                </a:solidFill>
              </a:rPr>
              <a:t>вые волейбол появился в Соединенных Штатах Америки в 1895 г. Придумал эту игру преподаватель физической культуры Вильям Морган. Первоначально в волейбол играли резиновой камерой, которую перебрасывали через натянутую на высоте 198 см веревку, а позже – через сетку</a:t>
            </a:r>
            <a:r>
              <a:rPr lang="ru-RU" sz="19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  <a:defRPr/>
            </a:pPr>
            <a:r>
              <a:rPr lang="ru-RU" sz="1900" dirty="0">
                <a:solidFill>
                  <a:prstClr val="white"/>
                </a:solidFill>
              </a:rPr>
              <a:t> За прошедшие 100 лет волейбол стал одним из самых популярных и массовых видов спорта в мире и в нашей стране, а так же олимпийским видом спорта. Женская и мужская сборные команды России семь раз завоевывали золотые олимпийские награды. </a:t>
            </a:r>
          </a:p>
          <a:p>
            <a:pPr lvl="0">
              <a:buClr>
                <a:srgbClr val="F3A447"/>
              </a:buClr>
              <a:defRPr/>
            </a:pP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             История</a:t>
            </a:r>
            <a:endParaRPr lang="ru-RU" dirty="0"/>
          </a:p>
        </p:txBody>
      </p:sp>
      <p:pic>
        <p:nvPicPr>
          <p:cNvPr id="4" name="Picture 4" descr="C:\Documents and Settings\Алеша\Рабочий стол\Мама\волейбол(картинки)\волейбо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000375"/>
            <a:ext cx="17097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0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dirty="0">
                <a:solidFill>
                  <a:prstClr val="white"/>
                </a:solidFill>
              </a:rPr>
              <a:t>Эта игра доступна детям и взрослым. В нее можно играть и в спортивном зале, и на открытой площадке. В игре развиваются силовые способности, прыгучесть, ловкость, координация движений. Игра в волейбол не только укрепляет здоровье, но и воспитывает такие качества, как смелость, настойчивость, целеустремленность, коллективизм, взаимопомощь, чувство дружбы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            История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4437112"/>
            <a:ext cx="390207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1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5915000" cy="5259288"/>
          </a:xfrm>
        </p:spPr>
        <p:txBody>
          <a:bodyPr>
            <a:normAutofit lnSpcReduction="10000"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 Волейбол – командная спортивная игра, в которой две команды по 6 человек ведут игру на площадке размером 18*9 м. Игроки одной из команд стремятся переправить мяч передачей или ударом на сторону соперников так, чтобы те не смогли возвратить его обратно, не нарушая правил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273050" lvl="0" indent="-273050" fontAlgn="base">
              <a:spcAft>
                <a:spcPct val="0"/>
              </a:spcAft>
              <a:buClr>
                <a:srgbClr val="F3A447"/>
              </a:buClr>
              <a:buFont typeface="Wingdings 2" pitchFamily="18" charset="2"/>
              <a:buChar char=""/>
            </a:pPr>
            <a:r>
              <a:rPr lang="ru-RU" dirty="0">
                <a:solidFill>
                  <a:prstClr val="white"/>
                </a:solidFill>
              </a:rPr>
              <a:t> Волейбольная сетка разделяет площадку на две равные половины. Ширина сетки – 1 м, высота – 2,43 см для мужчин, 2,24 см – для женщин,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Основные </a:t>
            </a:r>
            <a:r>
              <a:rPr lang="ru-RU" sz="38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правила игры</a:t>
            </a:r>
            <a:endParaRPr lang="ru-RU" dirty="0"/>
          </a:p>
        </p:txBody>
      </p:sp>
      <p:pic>
        <p:nvPicPr>
          <p:cNvPr id="4" name="Picture 3" descr="C:\Documents and Settings\Алеша\Рабочий стол\Мама\волейбол(картинки)\волейбол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2145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9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Игра состоит из трех или пяти партий, каждая из которых продолжается до тех пор, пока одна из команд не наберет 25 очков(с разницей в два очка). Решающая, третья(пятая) партия продолжается до 15 очков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Каждая  команда имеет право трижды, не считая блока, коснуться мяча на своей стороне площадки. Мяч разрешается отбивать любой частью тела выше пояса и стопой. Мяч остается в игре до тех пор, пока не коснется площадки, стен, потолка, других предметов, или до ошибки кого-либо из игроков. За каждый выигранный мяч команда получает 1 очко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 Игроки на площадке образуют две линии: переднюю и заднюю. Переход игроков выполняется по ходу часовой стрелки.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38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   Основные </a:t>
            </a:r>
            <a:r>
              <a:rPr lang="ru-RU" sz="38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правила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dirty="0">
                <a:solidFill>
                  <a:prstClr val="white"/>
                </a:solidFill>
              </a:rPr>
              <a:t> На занятиях по волейболу необходимо иметь соответствующую спортивную форму (футболка, шорты, носки, кроссовки или кеды на тонкой гибкой подошве</a:t>
            </a:r>
            <a:r>
              <a:rPr lang="ru-RU" dirty="0" smtClean="0">
                <a:solidFill>
                  <a:prstClr val="white"/>
                </a:solidFill>
              </a:rPr>
              <a:t>).</a:t>
            </a:r>
          </a:p>
          <a:p>
            <a:pPr lvl="0">
              <a:buClr>
                <a:srgbClr val="F3A447"/>
              </a:buClr>
              <a:defRPr/>
            </a:pPr>
            <a:r>
              <a:rPr lang="ru-RU" dirty="0">
                <a:solidFill>
                  <a:prstClr val="white"/>
                </a:solidFill>
              </a:rPr>
              <a:t> Чтобы избежать травм, следует соблюдать правила техники безопасности</a:t>
            </a:r>
            <a:r>
              <a:rPr lang="ru-RU" dirty="0" smtClean="0">
                <a:solidFill>
                  <a:prstClr val="white"/>
                </a:solidFill>
              </a:rPr>
              <a:t>: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В начале занятия сделать разминку, хорошо разогреть мышцы и связки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Осмотреть игровую площадку, чтобы на ней не было опасных предметов.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Техника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2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Не принимать мяч сверху на прямые руки, большие пальцы не выставлять вперед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При приеме мяча снизу не сгибать руки в локтевых суставах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Внимательно следить за тем, чтобы мяч не попал под ноги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prstClr val="white"/>
                </a:solidFill>
              </a:rPr>
              <a:t>Внимательно следить за тем, чтобы мяч не попал под ноги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Clr>
                <a:srgbClr val="F3A447"/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   Техника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безопасности</a:t>
            </a:r>
            <a:endParaRPr lang="ru-RU" dirty="0"/>
          </a:p>
        </p:txBody>
      </p:sp>
      <p:pic>
        <p:nvPicPr>
          <p:cNvPr id="4" name="Picture 3" descr="C:\Documents and Settings\Алеша\Рабочий стол\волейбол(картинки)\волейбол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357688"/>
            <a:ext cx="5040559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5760640" cy="5115272"/>
          </a:xfrm>
        </p:spPr>
        <p:txBody>
          <a:bodyPr/>
          <a:lstStyle/>
          <a:p>
            <a:pPr lvl="0">
              <a:buClr>
                <a:srgbClr val="F3A447"/>
              </a:buClr>
              <a:defRPr/>
            </a:pPr>
            <a:r>
              <a:rPr lang="ru-RU" sz="2400" dirty="0">
                <a:solidFill>
                  <a:prstClr val="white"/>
                </a:solidFill>
              </a:rPr>
              <a:t>В волейболе выделяют пять основных приемов игры: подача, прием, передача, нападающий удар и блокирование. Все эти элементы сочетаются с различными стойками и перемещениями игрока. </a:t>
            </a:r>
            <a:endParaRPr lang="ru-RU" sz="2400" dirty="0" smtClean="0">
              <a:solidFill>
                <a:prstClr val="white"/>
              </a:solidFill>
            </a:endParaRPr>
          </a:p>
          <a:p>
            <a:pPr lvl="0">
              <a:buClr>
                <a:srgbClr val="F3A447"/>
              </a:buClr>
              <a:defRPr/>
            </a:pPr>
            <a:r>
              <a:rPr lang="ru-RU" sz="2400" b="1" dirty="0">
                <a:solidFill>
                  <a:prstClr val="white"/>
                </a:solidFill>
              </a:rPr>
              <a:t>Стойка</a:t>
            </a:r>
            <a:r>
              <a:rPr lang="ru-RU" sz="2400" dirty="0">
                <a:solidFill>
                  <a:prstClr val="white"/>
                </a:solidFill>
              </a:rPr>
              <a:t>(рис.16, 17, 18) – это удобное исходное положение волейболиста: ноги слегка согнуты, тяжесть тела равномерно распределена на обе ноги, туловище наклонено вперед.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       Основные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приемы игры</a:t>
            </a:r>
            <a:endParaRPr lang="ru-RU" dirty="0"/>
          </a:p>
        </p:txBody>
      </p:sp>
      <p:pic>
        <p:nvPicPr>
          <p:cNvPr id="4" name="Picture 2" descr="C:\Documents and Settings\Алеша\Рабочий стол\волейбол(картинки)\волейбол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7500"/>
            <a:ext cx="2664296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42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1303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23</vt:i4>
      </vt:variant>
    </vt:vector>
  </HeadingPairs>
  <TitlesOfParts>
    <vt:vector size="46" baseType="lpstr">
      <vt:lpstr>Бумажная</vt:lpstr>
      <vt:lpstr>1_Бумажная</vt:lpstr>
      <vt:lpstr>2_Бумажная</vt:lpstr>
      <vt:lpstr>4_Бумажная</vt:lpstr>
      <vt:lpstr>8_Бумажная</vt:lpstr>
      <vt:lpstr>3_Бумажная</vt:lpstr>
      <vt:lpstr>5_Бумажная</vt:lpstr>
      <vt:lpstr>6_Бумажная</vt:lpstr>
      <vt:lpstr>9_Бумажная</vt:lpstr>
      <vt:lpstr>7_Бумажная</vt:lpstr>
      <vt:lpstr>10_Бумажная</vt:lpstr>
      <vt:lpstr>11_Бумажная</vt:lpstr>
      <vt:lpstr>12_Бумажная</vt:lpstr>
      <vt:lpstr>13_Бумажная</vt:lpstr>
      <vt:lpstr>14_Бумажная</vt:lpstr>
      <vt:lpstr>15_Бумажная</vt:lpstr>
      <vt:lpstr>16_Бумажная</vt:lpstr>
      <vt:lpstr>17_Бумажная</vt:lpstr>
      <vt:lpstr>18_Бумажная</vt:lpstr>
      <vt:lpstr>19_Бумажная</vt:lpstr>
      <vt:lpstr>20_Бумажная</vt:lpstr>
      <vt:lpstr>21_Бумажная</vt:lpstr>
      <vt:lpstr>22_Бумажная</vt:lpstr>
      <vt:lpstr>Презентация PowerPoint</vt:lpstr>
      <vt:lpstr>              План презентации:</vt:lpstr>
      <vt:lpstr>                        История</vt:lpstr>
      <vt:lpstr>                       История</vt:lpstr>
      <vt:lpstr>           Основные правила игры</vt:lpstr>
      <vt:lpstr>              Основные правила игры</vt:lpstr>
      <vt:lpstr>          Техника безопасности</vt:lpstr>
      <vt:lpstr>           Техника безопасности</vt:lpstr>
      <vt:lpstr>        Основные приемы игры</vt:lpstr>
      <vt:lpstr>         Основные приемы игры</vt:lpstr>
      <vt:lpstr>         Основные приемы игры</vt:lpstr>
      <vt:lpstr>         Основные приемы игры</vt:lpstr>
      <vt:lpstr>        Основные приемы игры</vt:lpstr>
      <vt:lpstr>           Основные приемы игры</vt:lpstr>
      <vt:lpstr>        Основные приемы игры</vt:lpstr>
      <vt:lpstr>         Основные приемы игры</vt:lpstr>
      <vt:lpstr>          Основные приемы игры</vt:lpstr>
      <vt:lpstr>                    Основные приемы игры</vt:lpstr>
      <vt:lpstr>       Прямой нападающий удар</vt:lpstr>
      <vt:lpstr>         Основные приемы игры</vt:lpstr>
      <vt:lpstr>          Основные приемы игры  </vt:lpstr>
      <vt:lpstr> С момента своего появления на свет волейбол переживает бурное развитие. Это выражается и в растущем количестве волейболистов, и в растущем числе стран-членов Международной федерации волейбола. По своей распространённости эта игра занимает ведущее положение на мировой спортивной арене.    Игра в волейбол стала средством организации досуга, поддержания здоровья и восстановления работоспособности. Волейбол способствует воспитанию чувства коллективизма, настойчивости, решительности, целеустремленности, внимания и быстроты мышления; способности управлять своими эмоциями, совершенствованию основных физических качеств. </vt:lpstr>
      <vt:lpstr>        Источники: А.П.Матвеев «Физическая культура 5 кл.» А.П.Матвеев «Физическая культура 6-7 кл.» А.П.Матвеев «Физическая культура 8-9 кл.  Москва «Просвещение» http://ru.wikipedia.org/wiki http://volley4all.net/history.htm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Ivan</cp:lastModifiedBy>
  <cp:revision>5</cp:revision>
  <dcterms:created xsi:type="dcterms:W3CDTF">2019-06-30T17:49:32Z</dcterms:created>
  <dcterms:modified xsi:type="dcterms:W3CDTF">2019-09-30T16:26:03Z</dcterms:modified>
</cp:coreProperties>
</file>